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handoutMasters/handoutMaster1.xml" ContentType="application/vnd.openxmlformats-officedocument.presentationml.handoutMaster+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notesSlides/notesSlide8.xml" ContentType="application/vnd.openxmlformats-officedocument.presentationml.notesSlide+xml"/>
  <Override PartName="/ppt/slides/slide10.xml" ContentType="application/vnd.openxmlformats-officedocument.presentationml.slide+xml"/>
  <Override PartName="/ppt/notesSlides/notesSlide9.xml" ContentType="application/vnd.openxmlformats-officedocument.presentationml.notesSlide+xml"/>
  <Override PartName="/ppt/slides/slide11.xml" ContentType="application/vnd.openxmlformats-officedocument.presentationml.slide+xml"/>
  <Override PartName="/ppt/notesSlides/notesSlide10.xml" ContentType="application/vnd.openxmlformats-officedocument.presentationml.notes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handoutMasterIdLst>
    <p:handoutMasterId r:id="rId3"/>
  </p:handoutMasterIdLst>
  <p:sldIdLst>
    <p:sldId id="257" r:id="rId4"/>
    <p:sldId id="258" r:id="rId5"/>
    <p:sldId id="259" r:id="rId6"/>
    <p:sldId id="260" r:id="rId7"/>
    <p:sldId id="261" r:id="rId8"/>
    <p:sldId id="262" r:id="rId9"/>
    <p:sldId id="263" r:id="rId10"/>
    <p:sldId id="264" r:id="rId11"/>
    <p:sldId id="265" r:id="rId12"/>
    <p:sldId id="266" r:id="rId13"/>
    <p:sldId id="267" r:id="rId14"/>
  </p:sldIdLst>
  <p:sldSz type="screen4x3" cy="6858000" cx="9144000"/>
  <p:notesSz cx="6858000" cy="9144000"/>
  <p:defaultTextStyle>
    <a:defPPr>
      <a:defRPr lang="en-US"/>
    </a:defPPr>
    <a:lvl1pPr algn="l" fontAlgn="base" rtl="0">
      <a:spcBef>
        <a:spcPct val="0"/>
      </a:spcBef>
      <a:spcAft>
        <a:spcPct val="0"/>
      </a:spcAft>
      <a:defRPr kern="1200">
        <a:solidFill>
          <a:schemeClr val="tx1"/>
        </a:solidFill>
        <a:latin typeface="Arial" charset="0"/>
        <a:ea typeface="+mn-ea"/>
        <a:cs typeface="+mn-cs"/>
      </a:defRPr>
    </a:lvl1pPr>
    <a:lvl2pPr algn="l" fontAlgn="base" marL="457200" rtl="0">
      <a:spcBef>
        <a:spcPct val="0"/>
      </a:spcBef>
      <a:spcAft>
        <a:spcPct val="0"/>
      </a:spcAft>
      <a:defRPr kern="1200">
        <a:solidFill>
          <a:schemeClr val="tx1"/>
        </a:solidFill>
        <a:latin typeface="Arial" charset="0"/>
        <a:ea typeface="+mn-ea"/>
        <a:cs typeface="+mn-cs"/>
      </a:defRPr>
    </a:lvl2pPr>
    <a:lvl3pPr algn="l" fontAlgn="base" marL="914400" rtl="0">
      <a:spcBef>
        <a:spcPct val="0"/>
      </a:spcBef>
      <a:spcAft>
        <a:spcPct val="0"/>
      </a:spcAft>
      <a:defRPr kern="1200">
        <a:solidFill>
          <a:schemeClr val="tx1"/>
        </a:solidFill>
        <a:latin typeface="Arial" charset="0"/>
        <a:ea typeface="+mn-ea"/>
        <a:cs typeface="+mn-cs"/>
      </a:defRPr>
    </a:lvl3pPr>
    <a:lvl4pPr algn="l" fontAlgn="base" marL="1371600" rtl="0">
      <a:spcBef>
        <a:spcPct val="0"/>
      </a:spcBef>
      <a:spcAft>
        <a:spcPct val="0"/>
      </a:spcAft>
      <a:defRPr kern="1200">
        <a:solidFill>
          <a:schemeClr val="tx1"/>
        </a:solidFill>
        <a:latin typeface="Arial" charset="0"/>
        <a:ea typeface="+mn-ea"/>
        <a:cs typeface="+mn-cs"/>
      </a:defRPr>
    </a:lvl4pPr>
    <a:lvl5pPr algn="l" fontAlgn="base" marL="1828800" rtl="0">
      <a:spcBef>
        <a:spcPct val="0"/>
      </a:spcBef>
      <a:spcAft>
        <a:spcPct val="0"/>
      </a:spcAft>
      <a:defRPr kern="1200">
        <a:solidFill>
          <a:schemeClr val="tx1"/>
        </a:solidFill>
        <a:latin typeface="Arial" charset="0"/>
        <a:ea typeface="+mn-ea"/>
        <a:cs typeface="+mn-cs"/>
      </a:defRPr>
    </a:lvl5pPr>
    <a:lvl6pPr algn="l" defTabSz="914400" eaLnBrk="1" hangingPunct="1" latinLnBrk="0" marL="2286000" rtl="0">
      <a:defRPr kern="1200">
        <a:solidFill>
          <a:schemeClr val="tx1"/>
        </a:solidFill>
        <a:latin typeface="Arial" charset="0"/>
        <a:ea typeface="+mn-ea"/>
        <a:cs typeface="+mn-cs"/>
      </a:defRPr>
    </a:lvl6pPr>
    <a:lvl7pPr algn="l" defTabSz="914400" eaLnBrk="1" hangingPunct="1" latinLnBrk="0" marL="2743200" rtl="0">
      <a:defRPr kern="1200">
        <a:solidFill>
          <a:schemeClr val="tx1"/>
        </a:solidFill>
        <a:latin typeface="Arial" charset="0"/>
        <a:ea typeface="+mn-ea"/>
        <a:cs typeface="+mn-cs"/>
      </a:defRPr>
    </a:lvl7pPr>
    <a:lvl8pPr algn="l" defTabSz="914400" eaLnBrk="1" hangingPunct="1" latinLnBrk="0" marL="3200400" rtl="0">
      <a:defRPr kern="1200">
        <a:solidFill>
          <a:schemeClr val="tx1"/>
        </a:solidFill>
        <a:latin typeface="Arial" charset="0"/>
        <a:ea typeface="+mn-ea"/>
        <a:cs typeface="+mn-cs"/>
      </a:defRPr>
    </a:lvl8pPr>
    <a:lvl9pPr algn="l" defTabSz="914400" eaLnBrk="1" hangingPunct="1" latinLnBrk="0" marL="3657600" rtl="0">
      <a:defRPr kern="1200">
        <a:solidFill>
          <a:schemeClr val="tx1"/>
        </a:solidFill>
        <a:latin typeface="Arial" charset="0"/>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p:restoredLeft sz="15640" autoAdjust="0"/>
    <p:restoredTop sz="91119" autoAdjust="0"/>
  </p:normalViewPr>
  <p:slideViewPr>
    <p:cSldViewPr>
      <p:cViewPr>
        <p:scale>
          <a:sx n="75" d="100"/>
          <a:sy n="75" d="100"/>
        </p:scale>
        <p:origin x="-1230" y="-72"/>
      </p:cViewPr>
      <p:guideLst>
        <p:guide orient="horz" pos="2160"/>
        <p:guide pos="2880"/>
      </p:guideLst>
    </p:cSldViewPr>
  </p:slideViewPr>
  <p:notesTextViewPr>
    <p:cViewPr>
      <p:scale>
        <a:sx n="75" d="100"/>
        <a:sy n="75"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handoutMaster" Target="handoutMasters/handout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tableStyles" Target="tableStyles.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p:bgPr>
    </p:bg>
    <p:spTree>
      <p:nvGrpSpPr>
        <p:cNvPr id="74" name=""/>
        <p:cNvGrpSpPr/>
        <p:nvPr/>
      </p:nvGrpSpPr>
      <p:grpSpPr>
        <a:xfrm>
          <a:off x="0" y="0"/>
          <a:ext cx="0" cy="0"/>
          <a:chOff x="0" y="0"/>
          <a:chExt cx="0" cy="0"/>
        </a:xfrm>
      </p:grpSpPr>
      <p:sp>
        <p:nvSpPr>
          <p:cNvPr id="1048707" name="Rectangle 2"/>
          <p:cNvSpPr>
            <a:spLocks noGrp="1" noChangeArrowheads="1"/>
          </p:cNvSpPr>
          <p:nvPr>
            <p:ph type="hdr" sz="quarter"/>
          </p:nvPr>
        </p:nvSpPr>
        <p:spPr bwMode="auto">
          <a:xfrm>
            <a:off x="0" y="0"/>
            <a:ext cx="2971800" cy="457200"/>
          </a:xfrm>
          <a:prstGeom prst="rect"/>
          <a:noFill/>
          <a:ln>
            <a:noFill/>
          </a:ln>
          <a:effectLst/>
        </p:spPr>
        <p:txBody>
          <a:bodyPr anchor="t" anchorCtr="0" bIns="45720" compatLnSpc="1" lIns="91440" numCol="1" rIns="91440" tIns="45720" vert="horz" wrap="square">
            <a:prstTxWarp prst="textNoShape"/>
          </a:bodyPr>
          <a:lstStyle>
            <a:lvl1pPr>
              <a:defRPr sz="1200"/>
            </a:lvl1pPr>
          </a:lstStyle>
          <a:p>
            <a:endParaRPr lang="en-US"/>
          </a:p>
        </p:txBody>
      </p:sp>
      <p:sp>
        <p:nvSpPr>
          <p:cNvPr id="1048708" name="Rectangle 3"/>
          <p:cNvSpPr>
            <a:spLocks noGrp="1" noChangeArrowheads="1"/>
          </p:cNvSpPr>
          <p:nvPr>
            <p:ph type="dt" sz="quarter" idx="1"/>
          </p:nvPr>
        </p:nvSpPr>
        <p:spPr bwMode="auto">
          <a:xfrm>
            <a:off x="3884613" y="0"/>
            <a:ext cx="2971800" cy="457200"/>
          </a:xfrm>
          <a:prstGeom prst="rect"/>
          <a:noFill/>
          <a:ln>
            <a:noFill/>
          </a:ln>
          <a:effectLst/>
        </p:spPr>
        <p:txBody>
          <a:bodyPr anchor="t" anchorCtr="0" bIns="45720" compatLnSpc="1" lIns="91440" numCol="1" rIns="91440" tIns="45720" vert="horz" wrap="square">
            <a:prstTxWarp prst="textNoShape"/>
          </a:bodyPr>
          <a:lstStyle>
            <a:lvl1pPr algn="r">
              <a:defRPr sz="1200"/>
            </a:lvl1pPr>
          </a:lstStyle>
          <a:p>
            <a:endParaRPr lang="en-US"/>
          </a:p>
        </p:txBody>
      </p:sp>
      <p:sp>
        <p:nvSpPr>
          <p:cNvPr id="1048709" name="Rectangle 4"/>
          <p:cNvSpPr>
            <a:spLocks noGrp="1" noChangeArrowheads="1"/>
          </p:cNvSpPr>
          <p:nvPr>
            <p:ph type="ftr" sz="quarter" idx="2"/>
          </p:nvPr>
        </p:nvSpPr>
        <p:spPr bwMode="auto">
          <a:xfrm>
            <a:off x="0" y="8685213"/>
            <a:ext cx="2971800" cy="457200"/>
          </a:xfrm>
          <a:prstGeom prst="rect"/>
          <a:noFill/>
          <a:ln>
            <a:noFill/>
          </a:ln>
          <a:effectLst/>
        </p:spPr>
        <p:txBody>
          <a:bodyPr anchor="b" anchorCtr="0" bIns="45720" compatLnSpc="1" lIns="91440" numCol="1" rIns="91440" tIns="45720" vert="horz" wrap="square">
            <a:prstTxWarp prst="textNoShape"/>
          </a:bodyPr>
          <a:lstStyle>
            <a:lvl1pPr>
              <a:defRPr sz="1200"/>
            </a:lvl1pPr>
          </a:lstStyle>
          <a:p>
            <a:endParaRPr lang="en-US"/>
          </a:p>
        </p:txBody>
      </p:sp>
      <p:sp>
        <p:nvSpPr>
          <p:cNvPr id="1048710" name="Rectangle 5"/>
          <p:cNvSpPr>
            <a:spLocks noGrp="1" noChangeArrowheads="1"/>
          </p:cNvSpPr>
          <p:nvPr>
            <p:ph type="sldNum" sz="quarter" idx="3"/>
          </p:nvPr>
        </p:nvSpPr>
        <p:spPr bwMode="auto">
          <a:xfrm>
            <a:off x="3884613" y="8685213"/>
            <a:ext cx="2971800" cy="457200"/>
          </a:xfrm>
          <a:prstGeom prst="rect"/>
          <a:noFill/>
          <a:ln>
            <a:noFill/>
          </a:ln>
          <a:effectLst/>
        </p:spPr>
        <p:txBody>
          <a:bodyPr anchor="b" anchorCtr="0" bIns="45720" compatLnSpc="1" lIns="91440" numCol="1" rIns="91440" tIns="45720" vert="horz" wrap="square">
            <a:prstTxWarp prst="textNoShape"/>
          </a:bodyPr>
          <a:lstStyle>
            <a:lvl1pPr algn="r">
              <a:defRPr sz="1200"/>
            </a:lvl1pPr>
          </a:lstStyle>
          <a:p>
            <a:fld id="{A90227FA-C7C3-4641-BAA1-8000A44F6F10}" type="slidenum">
              <a:rPr lang="en-US"/>
              <a:t>‹#›</a:t>
            </a:fld>
            <a:endParaRPr lang="en-US"/>
          </a:p>
        </p:txBody>
      </p:sp>
    </p:spTree>
  </p:cSld>
  <p:clrMap accent1="accent1" accent2="accent2" accent3="accent3" accent4="accent4" accent5="accent5" accent6="accent6" bg1="lt1" bg2="lt2" tx1="dk1" tx2="dk2"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73" name=""/>
        <p:cNvGrpSpPr/>
        <p:nvPr/>
      </p:nvGrpSpPr>
      <p:grpSpPr>
        <a:xfrm>
          <a:off x="0" y="0"/>
          <a:ext cx="0" cy="0"/>
          <a:chOff x="0" y="0"/>
          <a:chExt cx="0" cy="0"/>
        </a:xfrm>
      </p:grpSpPr>
      <p:sp>
        <p:nvSpPr>
          <p:cNvPr id="1048701" name="Rectangle 2"/>
          <p:cNvSpPr>
            <a:spLocks noGrp="1" noChangeArrowheads="1"/>
          </p:cNvSpPr>
          <p:nvPr>
            <p:ph type="hdr" sz="quarter"/>
          </p:nvPr>
        </p:nvSpPr>
        <p:spPr bwMode="auto">
          <a:xfrm>
            <a:off x="0" y="0"/>
            <a:ext cx="2971800" cy="457200"/>
          </a:xfrm>
          <a:prstGeom prst="rect"/>
          <a:noFill/>
          <a:ln>
            <a:noFill/>
          </a:ln>
          <a:effectLst/>
        </p:spPr>
        <p:txBody>
          <a:bodyPr anchor="t" anchorCtr="0" bIns="45720" compatLnSpc="1" lIns="91440" numCol="1" rIns="91440" tIns="45720" vert="horz" wrap="square">
            <a:prstTxWarp prst="textNoShape"/>
          </a:bodyPr>
          <a:lstStyle>
            <a:lvl1pPr>
              <a:defRPr sz="1200"/>
            </a:lvl1pPr>
          </a:lstStyle>
          <a:p>
            <a:endParaRPr lang="en-US"/>
          </a:p>
        </p:txBody>
      </p:sp>
      <p:sp>
        <p:nvSpPr>
          <p:cNvPr id="1048702" name="Rectangle 3"/>
          <p:cNvSpPr>
            <a:spLocks noGrp="1" noChangeArrowheads="1"/>
          </p:cNvSpPr>
          <p:nvPr>
            <p:ph type="dt" idx="1"/>
          </p:nvPr>
        </p:nvSpPr>
        <p:spPr bwMode="auto">
          <a:xfrm>
            <a:off x="3884613" y="0"/>
            <a:ext cx="2971800" cy="457200"/>
          </a:xfrm>
          <a:prstGeom prst="rect"/>
          <a:noFill/>
          <a:ln>
            <a:noFill/>
          </a:ln>
          <a:effectLst/>
        </p:spPr>
        <p:txBody>
          <a:bodyPr anchor="t" anchorCtr="0" bIns="45720" compatLnSpc="1" lIns="91440" numCol="1" rIns="91440" tIns="45720" vert="horz" wrap="square">
            <a:prstTxWarp prst="textNoShape"/>
          </a:bodyPr>
          <a:lstStyle>
            <a:lvl1pPr algn="r">
              <a:defRPr sz="1200"/>
            </a:lvl1pPr>
          </a:lstStyle>
          <a:p>
            <a:endParaRPr lang="en-US"/>
          </a:p>
        </p:txBody>
      </p:sp>
      <p:sp>
        <p:nvSpPr>
          <p:cNvPr id="1048703" name="Rectangle 4"/>
          <p:cNvSpPr>
            <a:spLocks noRot="1" noChangeArrowheads="1" noTextEdit="1"/>
          </p:cNvSpPr>
          <p:nvPr>
            <p:ph type="sldImg" idx="2"/>
          </p:nvPr>
        </p:nvSpPr>
        <p:spPr bwMode="auto">
          <a:xfrm>
            <a:off x="1143000" y="685800"/>
            <a:ext cx="4572000" cy="3429000"/>
          </a:xfrm>
          <a:prstGeom prst="rect"/>
          <a:noFill/>
          <a:ln w="9525">
            <a:solidFill>
              <a:srgbClr val="000000"/>
            </a:solidFill>
            <a:miter lim="800000"/>
            <a:headEnd/>
            <a:tailEnd/>
          </a:ln>
          <a:effectLst/>
        </p:spPr>
      </p:sp>
      <p:sp>
        <p:nvSpPr>
          <p:cNvPr id="1048704" name="Rectangle 5"/>
          <p:cNvSpPr>
            <a:spLocks noGrp="1" noChangeArrowheads="1"/>
          </p:cNvSpPr>
          <p:nvPr>
            <p:ph type="body" sz="quarter" idx="3"/>
          </p:nvPr>
        </p:nvSpPr>
        <p:spPr bwMode="auto">
          <a:xfrm>
            <a:off x="685800" y="4343400"/>
            <a:ext cx="5486400" cy="4114800"/>
          </a:xfrm>
          <a:prstGeom prst="rect"/>
          <a:noFill/>
          <a:ln>
            <a:noFill/>
          </a:ln>
          <a:effectLst/>
        </p:spPr>
        <p:txBody>
          <a:bodyPr anchor="t" anchorCtr="0" bIns="45720" compatLnSpc="1" lIns="91440" numCol="1" rIns="91440" tIns="45720"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05" name="Rectangle 6"/>
          <p:cNvSpPr>
            <a:spLocks noGrp="1" noChangeArrowheads="1"/>
          </p:cNvSpPr>
          <p:nvPr>
            <p:ph type="ftr" sz="quarter" idx="4"/>
          </p:nvPr>
        </p:nvSpPr>
        <p:spPr bwMode="auto">
          <a:xfrm>
            <a:off x="0" y="8685213"/>
            <a:ext cx="2971800" cy="457200"/>
          </a:xfrm>
          <a:prstGeom prst="rect"/>
          <a:noFill/>
          <a:ln>
            <a:noFill/>
          </a:ln>
          <a:effectLst/>
        </p:spPr>
        <p:txBody>
          <a:bodyPr anchor="b" anchorCtr="0" bIns="45720" compatLnSpc="1" lIns="91440" numCol="1" rIns="91440" tIns="45720" vert="horz" wrap="square">
            <a:prstTxWarp prst="textNoShape"/>
          </a:bodyPr>
          <a:lstStyle>
            <a:lvl1pPr>
              <a:defRPr sz="1200"/>
            </a:lvl1pPr>
          </a:lstStyle>
          <a:p>
            <a:endParaRPr lang="en-US"/>
          </a:p>
        </p:txBody>
      </p:sp>
      <p:sp>
        <p:nvSpPr>
          <p:cNvPr id="1048706" name="Rectangle 7"/>
          <p:cNvSpPr>
            <a:spLocks noGrp="1" noChangeArrowheads="1"/>
          </p:cNvSpPr>
          <p:nvPr>
            <p:ph type="sldNum" sz="quarter" idx="5"/>
          </p:nvPr>
        </p:nvSpPr>
        <p:spPr bwMode="auto">
          <a:xfrm>
            <a:off x="3884613" y="8685213"/>
            <a:ext cx="2971800" cy="457200"/>
          </a:xfrm>
          <a:prstGeom prst="rect"/>
          <a:noFill/>
          <a:ln>
            <a:noFill/>
          </a:ln>
          <a:effectLst/>
        </p:spPr>
        <p:txBody>
          <a:bodyPr anchor="b" anchorCtr="0" bIns="45720" compatLnSpc="1" lIns="91440" numCol="1" rIns="91440" tIns="45720" vert="horz" wrap="square">
            <a:prstTxWarp prst="textNoShape"/>
          </a:bodyPr>
          <a:lstStyle>
            <a:lvl1pPr algn="r">
              <a:defRPr sz="1200"/>
            </a:lvl1pPr>
          </a:lstStyle>
          <a:p>
            <a:fld id="{F09AB061-ACE0-4D8A-B5EB-900ABA78638E}"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36" name=""/>
        <p:cNvGrpSpPr/>
        <p:nvPr/>
      </p:nvGrpSpPr>
      <p:grpSpPr>
        <a:xfrm>
          <a:off x="0" y="0"/>
          <a:ext cx="0" cy="0"/>
          <a:chOff x="0" y="0"/>
          <a:chExt cx="0" cy="0"/>
        </a:xfrm>
      </p:grpSpPr>
      <p:sp>
        <p:nvSpPr>
          <p:cNvPr id="1048605" name="Slide Image Placeholder 1"/>
          <p:cNvSpPr>
            <a:spLocks noChangeAspect="1" noRot="1" noGrp="1"/>
          </p:cNvSpPr>
          <p:nvPr>
            <p:ph type="sldImg"/>
          </p:nvPr>
        </p:nvSpPr>
        <p:spPr/>
      </p:sp>
      <p:sp>
        <p:nvSpPr>
          <p:cNvPr id="1048606" name="Notes Placeholder 2"/>
          <p:cNvSpPr>
            <a:spLocks noGrp="1"/>
          </p:cNvSpPr>
          <p:nvPr>
            <p:ph type="body" idx="1"/>
          </p:nvPr>
        </p:nvSpPr>
        <p:spPr/>
        <p:txBody>
          <a:bodyPr/>
          <a:p>
            <a:r>
              <a:rPr dirty="0" lang="en-US" smtClean="0"/>
              <a:t>In this text, Sandra</a:t>
            </a:r>
            <a:r>
              <a:rPr baseline="0" dirty="0" lang="en-US" smtClean="0"/>
              <a:t> Lamb has explored three important points that I will cover in this presentation. The three points, which also form the key sections of the text include first things to consider before engaging in any business communication, how to perfect one’s writing, and the different shapes or forms of business communications. Through these three concepts that I will expound on as Lamb explains in her text, one can become an effective communicator and enhances his or her engagement in the business. Whether it is resume, business reports, or emails, effective communication facilitates understanding of the information getting communicated. </a:t>
            </a:r>
            <a:endParaRPr dirty="0" lang="en-US"/>
          </a:p>
        </p:txBody>
      </p:sp>
      <p:sp>
        <p:nvSpPr>
          <p:cNvPr id="1048607" name="Slide Number Placeholder 3"/>
          <p:cNvSpPr>
            <a:spLocks noGrp="1"/>
          </p:cNvSpPr>
          <p:nvPr>
            <p:ph type="sldNum" sz="quarter" idx="10"/>
          </p:nvPr>
        </p:nvSpPr>
        <p:spPr/>
        <p:txBody>
          <a:bodyPr/>
          <a:p>
            <a:fld id="{F09AB061-ACE0-4D8A-B5EB-900ABA78638E}"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39" name=""/>
        <p:cNvGrpSpPr/>
        <p:nvPr/>
      </p:nvGrpSpPr>
      <p:grpSpPr>
        <a:xfrm>
          <a:off x="0" y="0"/>
          <a:ext cx="0" cy="0"/>
          <a:chOff x="0" y="0"/>
          <a:chExt cx="0" cy="0"/>
        </a:xfrm>
      </p:grpSpPr>
      <p:sp>
        <p:nvSpPr>
          <p:cNvPr id="1048610" name="Slide Image Placeholder 1"/>
          <p:cNvSpPr>
            <a:spLocks noChangeAspect="1" noRot="1" noGrp="1"/>
          </p:cNvSpPr>
          <p:nvPr>
            <p:ph type="sldImg"/>
          </p:nvPr>
        </p:nvSpPr>
        <p:spPr/>
      </p:sp>
      <p:sp>
        <p:nvSpPr>
          <p:cNvPr id="1048611" name="Notes Placeholder 2"/>
          <p:cNvSpPr>
            <a:spLocks noGrp="1"/>
          </p:cNvSpPr>
          <p:nvPr>
            <p:ph type="body" idx="1"/>
          </p:nvPr>
        </p:nvSpPr>
        <p:spPr/>
        <p:txBody>
          <a:bodyPr/>
          <a:p>
            <a:r>
              <a:rPr dirty="0" lang="en-US" smtClean="0"/>
              <a:t>Writing,</a:t>
            </a:r>
            <a:r>
              <a:rPr baseline="0" dirty="0" lang="en-US" smtClean="0"/>
              <a:t> business environment, is guided by certain principles that Lamb identifies in the first section of her text. The main important point for a business communicator is to identify the what to write about. According to the author, a business communicator does not write for anything or for the sake of writing, but there must be a purpose of that writing. Therefore, she advises that the communicator must take the first steps in determining what to write, its relevance and value to the audience. Knowing this, according to Lamb, will help in focusing and directing the points to the right audience. Every form of communication in business must be precise and focused towards a specific audience who must also understand the importance of that message. </a:t>
            </a:r>
            <a:endParaRPr dirty="0" lang="en-US"/>
          </a:p>
        </p:txBody>
      </p:sp>
      <p:sp>
        <p:nvSpPr>
          <p:cNvPr id="1048612" name="Slide Number Placeholder 3"/>
          <p:cNvSpPr>
            <a:spLocks noGrp="1"/>
          </p:cNvSpPr>
          <p:nvPr>
            <p:ph type="sldNum" sz="quarter" idx="10"/>
          </p:nvPr>
        </p:nvSpPr>
        <p:spPr/>
        <p:txBody>
          <a:bodyPr/>
          <a:p>
            <a:fld id="{F09AB061-ACE0-4D8A-B5EB-900ABA78638E}"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42" name=""/>
        <p:cNvGrpSpPr/>
        <p:nvPr/>
      </p:nvGrpSpPr>
      <p:grpSpPr>
        <a:xfrm>
          <a:off x="0" y="0"/>
          <a:ext cx="0" cy="0"/>
          <a:chOff x="0" y="0"/>
          <a:chExt cx="0" cy="0"/>
        </a:xfrm>
      </p:grpSpPr>
      <p:sp>
        <p:nvSpPr>
          <p:cNvPr id="1048615" name="Slide Image Placeholder 1"/>
          <p:cNvSpPr>
            <a:spLocks noChangeAspect="1" noRot="1" noGrp="1"/>
          </p:cNvSpPr>
          <p:nvPr>
            <p:ph type="sldImg"/>
          </p:nvPr>
        </p:nvSpPr>
        <p:spPr/>
      </p:sp>
      <p:sp>
        <p:nvSpPr>
          <p:cNvPr id="1048616" name="Notes Placeholder 2"/>
          <p:cNvSpPr>
            <a:spLocks noGrp="1"/>
          </p:cNvSpPr>
          <p:nvPr>
            <p:ph type="body" idx="1"/>
          </p:nvPr>
        </p:nvSpPr>
        <p:spPr/>
        <p:txBody>
          <a:bodyPr/>
          <a:p>
            <a:r>
              <a:rPr dirty="0" lang="en-US" smtClean="0"/>
              <a:t>Communication cannot make sense when it is not</a:t>
            </a:r>
            <a:r>
              <a:rPr baseline="0" dirty="0" lang="en-US" smtClean="0"/>
              <a:t> addressed to a specific audience. In business environment, a focused communication is better because it ensures that the right audiences get the right message as intended. Without a focused message approach, communication can be hindered; thus, affecting the intended purpose of that communication. Lamb also believe that proper communication drives understanding and reduces miscommunications. That is why she provides the necessary steps to be taken while writing highlighting their significance. Writing requires proofreading, revising, and editing that will ensure that the message addresses the content intended and the right tone and diction is employed. </a:t>
            </a:r>
            <a:endParaRPr dirty="0" lang="en-US"/>
          </a:p>
        </p:txBody>
      </p:sp>
      <p:sp>
        <p:nvSpPr>
          <p:cNvPr id="1048617" name="Slide Number Placeholder 3"/>
          <p:cNvSpPr>
            <a:spLocks noGrp="1"/>
          </p:cNvSpPr>
          <p:nvPr>
            <p:ph type="sldNum" sz="quarter" idx="10"/>
          </p:nvPr>
        </p:nvSpPr>
        <p:spPr/>
        <p:txBody>
          <a:bodyPr/>
          <a:p>
            <a:fld id="{F09AB061-ACE0-4D8A-B5EB-900ABA78638E}"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45" name=""/>
        <p:cNvGrpSpPr/>
        <p:nvPr/>
      </p:nvGrpSpPr>
      <p:grpSpPr>
        <a:xfrm>
          <a:off x="0" y="0"/>
          <a:ext cx="0" cy="0"/>
          <a:chOff x="0" y="0"/>
          <a:chExt cx="0" cy="0"/>
        </a:xfrm>
      </p:grpSpPr>
      <p:sp>
        <p:nvSpPr>
          <p:cNvPr id="1048620" name="Slide Image Placeholder 1"/>
          <p:cNvSpPr>
            <a:spLocks noChangeAspect="1" noRot="1" noGrp="1"/>
          </p:cNvSpPr>
          <p:nvPr>
            <p:ph type="sldImg"/>
          </p:nvPr>
        </p:nvSpPr>
        <p:spPr/>
      </p:sp>
      <p:sp>
        <p:nvSpPr>
          <p:cNvPr id="1048621" name="Notes Placeholder 2"/>
          <p:cNvSpPr>
            <a:spLocks noGrp="1"/>
          </p:cNvSpPr>
          <p:nvPr>
            <p:ph type="body" idx="1"/>
          </p:nvPr>
        </p:nvSpPr>
        <p:spPr/>
        <p:txBody>
          <a:bodyPr/>
          <a:p>
            <a:r>
              <a:rPr dirty="0" lang="en-US" smtClean="0"/>
              <a:t>The</a:t>
            </a:r>
            <a:r>
              <a:rPr baseline="0" dirty="0" lang="en-US" smtClean="0"/>
              <a:t> whole idea of writing or communicating is to pass the message or content that you want your audience to understand. This means that they (audiences) must be able to understand the language, words or vocabularies used, and technical terms explained in detail. Lamb, in this first section of the text believes that business communicator must identify the primary purpose of communication. There is no point of communicating if no one is going to understand the message. Choosing the right writing voice can help go along way in promoting understanding because it will consider the level of understanding of the audience. As Lamb suggests, the writer must use simple, clear, and active words to promote understanding. </a:t>
            </a:r>
            <a:endParaRPr dirty="0" lang="en-US"/>
          </a:p>
        </p:txBody>
      </p:sp>
      <p:sp>
        <p:nvSpPr>
          <p:cNvPr id="1048622" name="Slide Number Placeholder 3"/>
          <p:cNvSpPr>
            <a:spLocks noGrp="1"/>
          </p:cNvSpPr>
          <p:nvPr>
            <p:ph type="sldNum" sz="quarter" idx="10"/>
          </p:nvPr>
        </p:nvSpPr>
        <p:spPr/>
        <p:txBody>
          <a:bodyPr/>
          <a:p>
            <a:fld id="{F09AB061-ACE0-4D8A-B5EB-900ABA78638E}"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48" name=""/>
        <p:cNvGrpSpPr/>
        <p:nvPr/>
      </p:nvGrpSpPr>
      <p:grpSpPr>
        <a:xfrm>
          <a:off x="0" y="0"/>
          <a:ext cx="0" cy="0"/>
          <a:chOff x="0" y="0"/>
          <a:chExt cx="0" cy="0"/>
        </a:xfrm>
      </p:grpSpPr>
      <p:sp>
        <p:nvSpPr>
          <p:cNvPr id="1048625" name="Slide Image Placeholder 1"/>
          <p:cNvSpPr>
            <a:spLocks noChangeAspect="1" noRot="1" noGrp="1"/>
          </p:cNvSpPr>
          <p:nvPr>
            <p:ph type="sldImg"/>
          </p:nvPr>
        </p:nvSpPr>
        <p:spPr/>
      </p:sp>
      <p:sp>
        <p:nvSpPr>
          <p:cNvPr id="1048626" name="Notes Placeholder 2"/>
          <p:cNvSpPr>
            <a:spLocks noGrp="1"/>
          </p:cNvSpPr>
          <p:nvPr>
            <p:ph type="body" idx="1"/>
          </p:nvPr>
        </p:nvSpPr>
        <p:spPr/>
        <p:txBody>
          <a:bodyPr/>
          <a:p>
            <a:r>
              <a:rPr dirty="0" lang="en-US" smtClean="0"/>
              <a:t>Writing </a:t>
            </a:r>
            <a:r>
              <a:rPr baseline="0" dirty="0" lang="en-US" smtClean="0"/>
              <a:t> with style means that one is able to adjust to the situations that are needed. An expert in business communication understands the importance of communicating in different ways under different circumstances. This involves choosing the right tone and voice to use when passing the message. As Lamb explains in this second section of the text, written communication may pose simple challenges than verbal communication, but it still requires certain considerations that are equally significant in delivering the message to audience. Knowing when to adjust tone and voice is important because it shows that one understands the different communication techniques and how to use them. </a:t>
            </a:r>
            <a:endParaRPr dirty="0" lang="en-US"/>
          </a:p>
        </p:txBody>
      </p:sp>
      <p:sp>
        <p:nvSpPr>
          <p:cNvPr id="1048627" name="Slide Number Placeholder 3"/>
          <p:cNvSpPr>
            <a:spLocks noGrp="1"/>
          </p:cNvSpPr>
          <p:nvPr>
            <p:ph type="sldNum" sz="quarter" idx="10"/>
          </p:nvPr>
        </p:nvSpPr>
        <p:spPr/>
        <p:txBody>
          <a:bodyPr/>
          <a:p>
            <a:fld id="{F09AB061-ACE0-4D8A-B5EB-900ABA78638E}" type="slidenum">
              <a:rPr lang="en-US" smtClean="0"/>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51" name=""/>
        <p:cNvGrpSpPr/>
        <p:nvPr/>
      </p:nvGrpSpPr>
      <p:grpSpPr>
        <a:xfrm>
          <a:off x="0" y="0"/>
          <a:ext cx="0" cy="0"/>
          <a:chOff x="0" y="0"/>
          <a:chExt cx="0" cy="0"/>
        </a:xfrm>
      </p:grpSpPr>
      <p:sp>
        <p:nvSpPr>
          <p:cNvPr id="1048630" name="Slide Image Placeholder 1"/>
          <p:cNvSpPr>
            <a:spLocks noChangeAspect="1" noRot="1" noGrp="1"/>
          </p:cNvSpPr>
          <p:nvPr>
            <p:ph type="sldImg"/>
          </p:nvPr>
        </p:nvSpPr>
        <p:spPr/>
      </p:sp>
      <p:sp>
        <p:nvSpPr>
          <p:cNvPr id="1048631" name="Notes Placeholder 2"/>
          <p:cNvSpPr>
            <a:spLocks noGrp="1"/>
          </p:cNvSpPr>
          <p:nvPr>
            <p:ph type="body" idx="1"/>
          </p:nvPr>
        </p:nvSpPr>
        <p:spPr/>
        <p:txBody>
          <a:bodyPr/>
          <a:p>
            <a:r>
              <a:rPr dirty="0" lang="en-US" smtClean="0"/>
              <a:t>The other important</a:t>
            </a:r>
            <a:r>
              <a:rPr baseline="0" dirty="0" lang="en-US" smtClean="0"/>
              <a:t> steps towards improving written communication is through proper punctuation exercise and taking the necessary precautions when writing. Punctuations are important, whether the message is handwritten or typed. However, it mainly applies in the typed communication because of the typo errors that may be experienced when using a computer or typewriter. Punctuation of slam dunks is important because there are certain words that may appear to have the same pronunciation and spelling but they have different meanings. If such a word is used incorrectly, it may create a communication breakdown or misunderstanding of the content message. </a:t>
            </a:r>
            <a:endParaRPr dirty="0" lang="en-US"/>
          </a:p>
        </p:txBody>
      </p:sp>
      <p:sp>
        <p:nvSpPr>
          <p:cNvPr id="1048632" name="Slide Number Placeholder 3"/>
          <p:cNvSpPr>
            <a:spLocks noGrp="1"/>
          </p:cNvSpPr>
          <p:nvPr>
            <p:ph type="sldNum" sz="quarter" idx="10"/>
          </p:nvPr>
        </p:nvSpPr>
        <p:spPr/>
        <p:txBody>
          <a:bodyPr/>
          <a:p>
            <a:fld id="{F09AB061-ACE0-4D8A-B5EB-900ABA78638E}" type="slidenum">
              <a:rPr lang="en-US" smtClean="0"/>
              <a:t>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635" name="Slide Image Placeholder 1"/>
          <p:cNvSpPr>
            <a:spLocks noChangeAspect="1" noRot="1" noGrp="1"/>
          </p:cNvSpPr>
          <p:nvPr>
            <p:ph type="sldImg"/>
          </p:nvPr>
        </p:nvSpPr>
        <p:spPr/>
      </p:sp>
      <p:sp>
        <p:nvSpPr>
          <p:cNvPr id="1048636" name="Notes Placeholder 2"/>
          <p:cNvSpPr>
            <a:spLocks noGrp="1"/>
          </p:cNvSpPr>
          <p:nvPr>
            <p:ph type="body" idx="1"/>
          </p:nvPr>
        </p:nvSpPr>
        <p:spPr/>
        <p:txBody>
          <a:bodyPr/>
          <a:p>
            <a:r>
              <a:rPr dirty="0" lang="en-US" smtClean="0"/>
              <a:t>Business writing etiquette is important</a:t>
            </a:r>
            <a:r>
              <a:rPr baseline="0" dirty="0" lang="en-US" smtClean="0"/>
              <a:t> in communication. Every business communicator must understand the skills that they need to communicate and the word to use when addressing different sets of audiences. Lamb, in her text, points out some of these etiquette practices that one can employ in his or her writing to enhances its effectiveness. Some of the key things to consider include avoiding misuse of phrases and words, avoiding misaddressing the message, and choosing the right words that are appropriate for the audience. For example, when addressing the management or the board, it is important to consider a polite and formal language. </a:t>
            </a:r>
            <a:endParaRPr dirty="0" lang="en-US"/>
          </a:p>
        </p:txBody>
      </p:sp>
      <p:sp>
        <p:nvSpPr>
          <p:cNvPr id="1048637" name="Slide Number Placeholder 3"/>
          <p:cNvSpPr>
            <a:spLocks noGrp="1"/>
          </p:cNvSpPr>
          <p:nvPr>
            <p:ph type="sldNum" sz="quarter" idx="10"/>
          </p:nvPr>
        </p:nvSpPr>
        <p:spPr/>
        <p:txBody>
          <a:bodyPr/>
          <a:p>
            <a:fld id="{F09AB061-ACE0-4D8A-B5EB-900ABA78638E}" type="slidenum">
              <a:rPr lang="en-US" smtClean="0"/>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640" name="Slide Image Placeholder 1"/>
          <p:cNvSpPr>
            <a:spLocks noChangeAspect="1" noRot="1" noGrp="1"/>
          </p:cNvSpPr>
          <p:nvPr>
            <p:ph type="sldImg"/>
          </p:nvPr>
        </p:nvSpPr>
        <p:spPr/>
      </p:sp>
      <p:sp>
        <p:nvSpPr>
          <p:cNvPr id="1048641" name="Notes Placeholder 2"/>
          <p:cNvSpPr>
            <a:spLocks noGrp="1"/>
          </p:cNvSpPr>
          <p:nvPr>
            <p:ph type="body" idx="1"/>
          </p:nvPr>
        </p:nvSpPr>
        <p:spPr/>
        <p:txBody>
          <a:bodyPr/>
          <a:p>
            <a:r>
              <a:rPr dirty="0" lang="en-US" smtClean="0"/>
              <a:t>According</a:t>
            </a:r>
            <a:r>
              <a:rPr baseline="0" dirty="0" lang="en-US" smtClean="0"/>
              <a:t> to Lamb, different functions requires people to create and come up with different communication styles. Every communication occasion requires that the communicator to understand the primary purpose of that communication and the audience. After which, the communicator can choose appropriate communication shape to use. Not every communication form can be used in any occasion. Each for is uniquely designed to suit certain situation. As such, the communication must seem to do so in the way the communicator has expressed the content and the format he or she has decided to use. Business communication is considered to be unique and different from other forms of communication because of the content of the communication. </a:t>
            </a:r>
            <a:endParaRPr dirty="0" lang="en-US"/>
          </a:p>
        </p:txBody>
      </p:sp>
      <p:sp>
        <p:nvSpPr>
          <p:cNvPr id="1048642" name="Slide Number Placeholder 3"/>
          <p:cNvSpPr>
            <a:spLocks noGrp="1"/>
          </p:cNvSpPr>
          <p:nvPr>
            <p:ph type="sldNum" sz="quarter" idx="10"/>
          </p:nvPr>
        </p:nvSpPr>
        <p:spPr/>
        <p:txBody>
          <a:bodyPr/>
          <a:p>
            <a:fld id="{F09AB061-ACE0-4D8A-B5EB-900ABA78638E}" type="slidenum">
              <a:rPr lang="en-US" smtClean="0"/>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60" name=""/>
        <p:cNvGrpSpPr/>
        <p:nvPr/>
      </p:nvGrpSpPr>
      <p:grpSpPr>
        <a:xfrm>
          <a:off x="0" y="0"/>
          <a:ext cx="0" cy="0"/>
          <a:chOff x="0" y="0"/>
          <a:chExt cx="0" cy="0"/>
        </a:xfrm>
      </p:grpSpPr>
      <p:sp>
        <p:nvSpPr>
          <p:cNvPr id="1048645" name="Slide Image Placeholder 1"/>
          <p:cNvSpPr>
            <a:spLocks noChangeAspect="1" noRot="1" noGrp="1"/>
          </p:cNvSpPr>
          <p:nvPr>
            <p:ph type="sldImg"/>
          </p:nvPr>
        </p:nvSpPr>
        <p:spPr/>
      </p:sp>
      <p:sp>
        <p:nvSpPr>
          <p:cNvPr id="1048646" name="Notes Placeholder 2"/>
          <p:cNvSpPr>
            <a:spLocks noGrp="1"/>
          </p:cNvSpPr>
          <p:nvPr>
            <p:ph type="body" idx="1"/>
          </p:nvPr>
        </p:nvSpPr>
        <p:spPr/>
        <p:txBody>
          <a:bodyPr/>
          <a:p>
            <a:r>
              <a:rPr dirty="0" lang="en-US" smtClean="0"/>
              <a:t>Lamb believes that every form of writing must rise to the occasion and fulfill its intended purpose.</a:t>
            </a:r>
            <a:r>
              <a:rPr baseline="0" dirty="0" lang="en-US" smtClean="0"/>
              <a:t>  All these different shapes of business communication are employed in the business organizations. However, the differences come in the way they are designed, expressed and addressed to the functions. Whether it is a memo, email, business letter, or business plans and grant applications, Lamb advises that they must be concentrated towards meeting the objective they are intended to achieve. Everyone in the organization may be able to draft these communications, but the difference is whether each writing is going to fulfill its intended purpose. </a:t>
            </a:r>
            <a:endParaRPr dirty="0" lang="en-US"/>
          </a:p>
        </p:txBody>
      </p:sp>
      <p:sp>
        <p:nvSpPr>
          <p:cNvPr id="1048647" name="Slide Number Placeholder 3"/>
          <p:cNvSpPr>
            <a:spLocks noGrp="1"/>
          </p:cNvSpPr>
          <p:nvPr>
            <p:ph type="sldNum" sz="quarter" idx="10"/>
          </p:nvPr>
        </p:nvSpPr>
        <p:spPr/>
        <p:txBody>
          <a:bodyPr/>
          <a:p>
            <a:fld id="{F09AB061-ACE0-4D8A-B5EB-900ABA78638E}" type="slidenum">
              <a:rPr lang="en-US" smtClean="0"/>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50" name="Slide Image Placeholder 1"/>
          <p:cNvSpPr>
            <a:spLocks noChangeAspect="1" noRot="1" noGrp="1"/>
          </p:cNvSpPr>
          <p:nvPr>
            <p:ph type="sldImg"/>
          </p:nvPr>
        </p:nvSpPr>
        <p:spPr/>
      </p:sp>
      <p:sp>
        <p:nvSpPr>
          <p:cNvPr id="1048651" name="Notes Placeholder 2"/>
          <p:cNvSpPr>
            <a:spLocks noGrp="1"/>
          </p:cNvSpPr>
          <p:nvPr>
            <p:ph type="body" idx="1"/>
          </p:nvPr>
        </p:nvSpPr>
        <p:spPr/>
        <p:txBody>
          <a:bodyPr/>
          <a:p>
            <a:r>
              <a:rPr dirty="0" lang="en-US" smtClean="0"/>
              <a:t>Other business communication shapes that Lamb has</a:t>
            </a:r>
            <a:r>
              <a:rPr baseline="0" dirty="0" lang="en-US" smtClean="0"/>
              <a:t> discussed and explained in her text include business reports, proposals, presentations, speeches, and resume. Each of these writings are given under different circumstances and one must be aware of how to use them correctly and appropriately. For example, anyone who has gone to school can write a resume, but Lamb believes that some people are failing because they do not possess the right skills to help them create a resume that is attractive t the employer. As such, she calls every business writer to master the skills of an effective writing in this dynamic and fast-paced work environment to enhance the competitiveness in the job market. </a:t>
            </a:r>
            <a:endParaRPr dirty="0" lang="en-US"/>
          </a:p>
        </p:txBody>
      </p:sp>
      <p:sp>
        <p:nvSpPr>
          <p:cNvPr id="1048652" name="Slide Number Placeholder 3"/>
          <p:cNvSpPr>
            <a:spLocks noGrp="1"/>
          </p:cNvSpPr>
          <p:nvPr>
            <p:ph type="sldNum" sz="quarter" idx="10"/>
          </p:nvPr>
        </p:nvSpPr>
        <p:spPr/>
        <p:txBody>
          <a:bodyPr/>
          <a:p>
            <a:fld id="{F09AB061-ACE0-4D8A-B5EB-900ABA78638E}" type="slidenum">
              <a:rPr lang="en-US" smtClean="0"/>
              <a:t>11</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spTree>
      <p:nvGrpSpPr>
        <p:cNvPr id="27" name=""/>
        <p:cNvGrpSpPr/>
        <p:nvPr/>
      </p:nvGrpSpPr>
      <p:grpSpPr>
        <a:xfrm>
          <a:off x="0" y="0"/>
          <a:ext cx="0" cy="0"/>
          <a:chOff x="0" y="0"/>
          <a:chExt cx="0" cy="0"/>
        </a:xfrm>
      </p:grpSpPr>
      <p:grpSp>
        <p:nvGrpSpPr>
          <p:cNvPr id="28" name="Group 16"/>
          <p:cNvGrpSpPr/>
          <p:nvPr/>
        </p:nvGrpSpPr>
        <p:grpSpPr bwMode="auto">
          <a:xfrm>
            <a:off x="0" y="0"/>
            <a:ext cx="8763000" cy="5943600"/>
            <a:chOff x="0" y="0"/>
            <a:chExt cx="5520" cy="3744"/>
          </a:xfrm>
        </p:grpSpPr>
        <p:sp>
          <p:nvSpPr>
            <p:cNvPr id="1048585" name="Rectangle 2"/>
            <p:cNvSpPr>
              <a:spLocks noChangeArrowheads="1"/>
            </p:cNvSpPr>
            <p:nvPr/>
          </p:nvSpPr>
          <p:spPr bwMode="auto">
            <a:xfrm>
              <a:off x="0" y="0"/>
              <a:ext cx="1104" cy="3072"/>
            </a:xfrm>
            <a:prstGeom prst="rect"/>
            <a:solidFill>
              <a:schemeClr val="accent1"/>
            </a:solidFill>
            <a:ln>
              <a:noFill/>
            </a:ln>
            <a:effectLst/>
          </p:spPr>
          <p:txBody>
            <a:bodyPr anchor="ctr" wrap="none"/>
            <a:p>
              <a:pPr algn="ctr"/>
              <a:endParaRPr sz="2400" lang="en-US">
                <a:latin typeface="Times New Roman" charset="0"/>
              </a:endParaRPr>
            </a:p>
          </p:txBody>
        </p:sp>
        <p:grpSp>
          <p:nvGrpSpPr>
            <p:cNvPr id="29" name="Group 14"/>
            <p:cNvGrpSpPr/>
            <p:nvPr userDrawn="1"/>
          </p:nvGrpSpPr>
          <p:grpSpPr bwMode="auto">
            <a:xfrm>
              <a:off x="0" y="2208"/>
              <a:ext cx="5520" cy="1536"/>
              <a:chOff x="0" y="2208"/>
              <a:chExt cx="5520" cy="1536"/>
            </a:xfrm>
          </p:grpSpPr>
          <p:sp>
            <p:nvSpPr>
              <p:cNvPr id="1048586" name="Rectangle 3"/>
              <p:cNvSpPr>
                <a:spLocks noChangeArrowheads="1"/>
              </p:cNvSpPr>
              <p:nvPr/>
            </p:nvSpPr>
            <p:spPr bwMode="ltGray">
              <a:xfrm>
                <a:off x="624" y="2208"/>
                <a:ext cx="4896" cy="1536"/>
              </a:xfrm>
              <a:prstGeom prst="rect"/>
              <a:solidFill>
                <a:schemeClr val="bg2"/>
              </a:solidFill>
              <a:ln>
                <a:noFill/>
              </a:ln>
              <a:effectLst/>
            </p:spPr>
            <p:txBody>
              <a:bodyPr anchor="ctr" wrap="none"/>
              <a:p>
                <a:pPr algn="ctr"/>
                <a:endParaRPr sz="2400" lang="en-US">
                  <a:latin typeface="Times New Roman" charset="0"/>
                </a:endParaRPr>
              </a:p>
            </p:txBody>
          </p:sp>
          <p:sp>
            <p:nvSpPr>
              <p:cNvPr id="1048587" name="Rectangle 4"/>
              <p:cNvSpPr>
                <a:spLocks noChangeArrowheads="1"/>
              </p:cNvSpPr>
              <p:nvPr/>
            </p:nvSpPr>
            <p:spPr bwMode="white">
              <a:xfrm>
                <a:off x="654" y="2352"/>
                <a:ext cx="4818" cy="1347"/>
              </a:xfrm>
              <a:prstGeom prst="rect"/>
              <a:solidFill>
                <a:schemeClr val="bg1"/>
              </a:solidFill>
              <a:ln>
                <a:noFill/>
              </a:ln>
              <a:effectLst/>
            </p:spPr>
            <p:txBody>
              <a:bodyPr anchor="ctr" wrap="none"/>
              <a:p>
                <a:pPr algn="ctr"/>
                <a:endParaRPr sz="2400" lang="en-US">
                  <a:latin typeface="Times New Roman" charset="0"/>
                </a:endParaRPr>
              </a:p>
            </p:txBody>
          </p:sp>
          <p:sp>
            <p:nvSpPr>
              <p:cNvPr id="1048588" name="Line 10"/>
              <p:cNvSpPr>
                <a:spLocks noChangeShapeType="1"/>
              </p:cNvSpPr>
              <p:nvPr/>
            </p:nvSpPr>
            <p:spPr bwMode="auto">
              <a:xfrm>
                <a:off x="0" y="3072"/>
                <a:ext cx="624" cy="0"/>
              </a:xfrm>
              <a:prstGeom prst="line"/>
              <a:noFill/>
              <a:ln w="50800">
                <a:solidFill>
                  <a:schemeClr val="bg2"/>
                </a:solidFill>
                <a:round/>
                <a:headEnd/>
                <a:tailEnd/>
              </a:ln>
              <a:effectLst/>
            </p:spPr>
            <p:txBody>
              <a:bodyPr/>
              <a:p>
                <a:endParaRPr lang="en-US"/>
              </a:p>
            </p:txBody>
          </p:sp>
        </p:grpSp>
        <p:grpSp>
          <p:nvGrpSpPr>
            <p:cNvPr id="30" name="Group 15"/>
            <p:cNvGrpSpPr/>
            <p:nvPr userDrawn="1"/>
          </p:nvGrpSpPr>
          <p:grpSpPr bwMode="auto">
            <a:xfrm>
              <a:off x="400" y="336"/>
              <a:ext cx="5088" cy="192"/>
              <a:chOff x="400" y="336"/>
              <a:chExt cx="5088" cy="192"/>
            </a:xfrm>
          </p:grpSpPr>
          <p:sp>
            <p:nvSpPr>
              <p:cNvPr id="1048589" name="Rectangle 11"/>
              <p:cNvSpPr>
                <a:spLocks noChangeArrowheads="1"/>
              </p:cNvSpPr>
              <p:nvPr/>
            </p:nvSpPr>
            <p:spPr bwMode="auto">
              <a:xfrm>
                <a:off x="3952" y="336"/>
                <a:ext cx="1536" cy="192"/>
              </a:xfrm>
              <a:prstGeom prst="rect"/>
              <a:solidFill>
                <a:schemeClr val="folHlink"/>
              </a:solidFill>
              <a:ln>
                <a:noFill/>
              </a:ln>
              <a:effectLst/>
            </p:spPr>
            <p:txBody>
              <a:bodyPr anchor="ctr" wrap="none"/>
              <a:p>
                <a:pPr algn="ctr"/>
                <a:endParaRPr sz="2400" lang="en-US">
                  <a:latin typeface="Times New Roman" charset="0"/>
                </a:endParaRPr>
              </a:p>
            </p:txBody>
          </p:sp>
          <p:sp>
            <p:nvSpPr>
              <p:cNvPr id="1048590" name="Line 12"/>
              <p:cNvSpPr>
                <a:spLocks noChangeShapeType="1"/>
              </p:cNvSpPr>
              <p:nvPr/>
            </p:nvSpPr>
            <p:spPr bwMode="auto">
              <a:xfrm>
                <a:off x="400" y="432"/>
                <a:ext cx="5088" cy="0"/>
              </a:xfrm>
              <a:prstGeom prst="line"/>
              <a:noFill/>
              <a:ln w="44450">
                <a:solidFill>
                  <a:schemeClr val="bg2"/>
                </a:solidFill>
                <a:round/>
                <a:headEnd/>
                <a:tailEnd/>
              </a:ln>
              <a:effectLst/>
            </p:spPr>
            <p:txBody>
              <a:bodyPr/>
              <a:p>
                <a:endParaRPr lang="en-US"/>
              </a:p>
            </p:txBody>
          </p:sp>
        </p:grpSp>
      </p:grpSp>
      <p:sp>
        <p:nvSpPr>
          <p:cNvPr id="1048591" name="Rectangle 5"/>
          <p:cNvSpPr>
            <a:spLocks noGrp="1" noChangeArrowheads="1"/>
          </p:cNvSpPr>
          <p:nvPr>
            <p:ph type="ctrTitle"/>
          </p:nvPr>
        </p:nvSpPr>
        <p:spPr>
          <a:xfrm>
            <a:off x="2057400" y="1143000"/>
            <a:ext cx="6629400" cy="2209800"/>
          </a:xfrm>
        </p:spPr>
        <p:txBody>
          <a:bodyPr/>
          <a:lstStyle>
            <a:lvl1pPr>
              <a:defRPr sz="4800"/>
            </a:lvl1pPr>
          </a:lstStyle>
          <a:p>
            <a:pPr lvl="0"/>
            <a:r>
              <a:rPr lang="en-US" noProof="0" smtClean="0"/>
              <a:t>Click to edit Master title style</a:t>
            </a:r>
          </a:p>
        </p:txBody>
      </p:sp>
      <p:sp>
        <p:nvSpPr>
          <p:cNvPr id="1048592" name="Rectangle 6"/>
          <p:cNvSpPr>
            <a:spLocks noGrp="1" noChangeArrowheads="1"/>
          </p:cNvSpPr>
          <p:nvPr>
            <p:ph type="subTitle" idx="1"/>
          </p:nvPr>
        </p:nvSpPr>
        <p:spPr>
          <a:xfrm>
            <a:off x="1371600" y="3962400"/>
            <a:ext cx="6858000" cy="1600200"/>
          </a:xfrm>
        </p:spPr>
        <p:txBody>
          <a:bodyPr anchor="ctr"/>
          <a:lstStyle>
            <a:lvl1pPr algn="ctr" indent="0" marL="0">
              <a:buFont typeface="Wingdings" pitchFamily="2" charset="2"/>
              <a:buNone/>
            </a:lvl1pPr>
          </a:lstStyle>
          <a:p>
            <a:pPr lvl="0"/>
            <a:r>
              <a:rPr lang="en-US" noProof="0" smtClean="0"/>
              <a:t>Click to edit Master subtitle style</a:t>
            </a:r>
          </a:p>
        </p:txBody>
      </p:sp>
      <p:sp>
        <p:nvSpPr>
          <p:cNvPr id="1048593" name="Rectangle 7"/>
          <p:cNvSpPr>
            <a:spLocks noGrp="1" noChangeArrowheads="1"/>
          </p:cNvSpPr>
          <p:nvPr>
            <p:ph type="dt" sz="half" idx="2"/>
          </p:nvPr>
        </p:nvSpPr>
        <p:spPr>
          <a:xfrm>
            <a:off x="912813" y="6251575"/>
            <a:ext cx="1905000" cy="457200"/>
          </a:xfrm>
        </p:spPr>
        <p:txBody>
          <a:bodyPr/>
          <a:p>
            <a:endParaRPr lang="en-US"/>
          </a:p>
        </p:txBody>
      </p:sp>
      <p:sp>
        <p:nvSpPr>
          <p:cNvPr id="1048594" name="Rectangle 8"/>
          <p:cNvSpPr>
            <a:spLocks noGrp="1" noChangeArrowheads="1"/>
          </p:cNvSpPr>
          <p:nvPr>
            <p:ph type="ftr" sz="quarter" idx="3"/>
          </p:nvPr>
        </p:nvSpPr>
        <p:spPr>
          <a:xfrm>
            <a:off x="3354388" y="6248400"/>
            <a:ext cx="2895600" cy="457200"/>
          </a:xfrm>
        </p:spPr>
        <p:txBody>
          <a:bodyPr/>
          <a:p>
            <a:endParaRPr lang="en-US"/>
          </a:p>
        </p:txBody>
      </p:sp>
      <p:sp>
        <p:nvSpPr>
          <p:cNvPr id="1048595" name="Rectangle 9"/>
          <p:cNvSpPr>
            <a:spLocks noGrp="1" noChangeArrowheads="1"/>
          </p:cNvSpPr>
          <p:nvPr>
            <p:ph type="sldNum" sz="quarter" idx="4"/>
          </p:nvPr>
        </p:nvSpPr>
        <p:spPr/>
        <p:txBody>
          <a:bodyPr/>
          <a:p>
            <a:fld id="{0070F95C-410C-4A25-8113-49E2CE54415D}" type="slidenum">
              <a:rPr lang="en-US"/>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33" name=""/>
        <p:cNvGrpSpPr/>
        <p:nvPr/>
      </p:nvGrpSpPr>
      <p:grpSpPr>
        <a:xfrm>
          <a:off x="0" y="0"/>
          <a:ext cx="0" cy="0"/>
          <a:chOff x="0" y="0"/>
          <a:chExt cx="0" cy="0"/>
        </a:xfrm>
      </p:grpSpPr>
      <p:sp>
        <p:nvSpPr>
          <p:cNvPr id="1048598" name="Title 1"/>
          <p:cNvSpPr>
            <a:spLocks noGrp="1"/>
          </p:cNvSpPr>
          <p:nvPr>
            <p:ph type="title"/>
          </p:nvPr>
        </p:nvSpPr>
        <p:spPr/>
        <p:txBody>
          <a:bodyPr/>
          <a:p>
            <a:r>
              <a:rPr lang="en-US" smtClean="0"/>
              <a:t>Click to edit Master title style</a:t>
            </a:r>
            <a:endParaRPr lang="en-US"/>
          </a:p>
        </p:txBody>
      </p:sp>
      <p:sp>
        <p:nvSpPr>
          <p:cNvPr id="1048599" name="Content Placeholder 2"/>
          <p:cNvSpPr>
            <a:spLocks noGrp="1"/>
          </p:cNvSpPr>
          <p:nvPr>
            <p:ph idx="1"/>
          </p:nvPr>
        </p:nvSpPr>
        <p:spPr/>
        <p:txBody>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00" name="Date Placeholder 3"/>
          <p:cNvSpPr>
            <a:spLocks noGrp="1"/>
          </p:cNvSpPr>
          <p:nvPr>
            <p:ph type="dt" sz="half" idx="10"/>
          </p:nvPr>
        </p:nvSpPr>
        <p:spPr/>
        <p:txBody>
          <a:bodyPr/>
          <a:p>
            <a:endParaRPr lang="en-US"/>
          </a:p>
        </p:txBody>
      </p:sp>
      <p:sp>
        <p:nvSpPr>
          <p:cNvPr id="1048601" name="Footer Placeholder 4"/>
          <p:cNvSpPr>
            <a:spLocks noGrp="1"/>
          </p:cNvSpPr>
          <p:nvPr>
            <p:ph type="ftr" sz="quarter" idx="11"/>
          </p:nvPr>
        </p:nvSpPr>
        <p:spPr/>
        <p:txBody>
          <a:bodyPr/>
          <a:p>
            <a:endParaRPr lang="en-US"/>
          </a:p>
        </p:txBody>
      </p:sp>
      <p:sp>
        <p:nvSpPr>
          <p:cNvPr id="1048602" name="Slide Number Placeholder 5"/>
          <p:cNvSpPr>
            <a:spLocks noGrp="1"/>
          </p:cNvSpPr>
          <p:nvPr>
            <p:ph type="sldNum" sz="quarter" idx="12"/>
          </p:nvPr>
        </p:nvSpPr>
        <p:spPr/>
        <p:txBody>
          <a:bodyPr/>
          <a:p>
            <a:fld id="{D8B35159-9855-4B94-BD0A-CB8C9AB01B2A}" type="slidenum">
              <a:rPr lang="en-US"/>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spTree>
      <p:nvGrpSpPr>
        <p:cNvPr id="68" name=""/>
        <p:cNvGrpSpPr/>
        <p:nvPr/>
      </p:nvGrpSpPr>
      <p:grpSpPr>
        <a:xfrm>
          <a:off x="0" y="0"/>
          <a:ext cx="0" cy="0"/>
          <a:chOff x="0" y="0"/>
          <a:chExt cx="0" cy="0"/>
        </a:xfrm>
      </p:grpSpPr>
      <p:sp>
        <p:nvSpPr>
          <p:cNvPr id="1048673" name="Title 1"/>
          <p:cNvSpPr>
            <a:spLocks noGrp="1"/>
          </p:cNvSpPr>
          <p:nvPr>
            <p:ph type="title"/>
          </p:nvPr>
        </p:nvSpPr>
        <p:spPr>
          <a:xfrm>
            <a:off x="722313" y="4406900"/>
            <a:ext cx="7772400" cy="1362075"/>
          </a:xfrm>
        </p:spPr>
        <p:txBody>
          <a:bodyPr anchor="t"/>
          <a:lstStyle>
            <a:lvl1pPr algn="l">
              <a:defRPr b="1" cap="all" sz="4000"/>
            </a:lvl1pPr>
          </a:lstStyle>
          <a:p>
            <a:r>
              <a:rPr lang="en-US" smtClean="0"/>
              <a:t>Click to edit Master title style</a:t>
            </a:r>
            <a:endParaRPr lang="en-US"/>
          </a:p>
        </p:txBody>
      </p:sp>
      <p:sp>
        <p:nvSpPr>
          <p:cNvPr id="1048674" name="Text Placeholder 2"/>
          <p:cNvSpPr>
            <a:spLocks noGrp="1"/>
          </p:cNvSpPr>
          <p:nvPr>
            <p:ph type="body" idx="1"/>
          </p:nvPr>
        </p:nvSpPr>
        <p:spPr>
          <a:xfrm>
            <a:off x="722313" y="2906713"/>
            <a:ext cx="7772400" cy="1500187"/>
          </a:xfrm>
        </p:spPr>
        <p:txBody>
          <a:bodyPr anchor="b"/>
          <a:lstStyle>
            <a:lvl1pPr indent="0" marL="0">
              <a:buNone/>
              <a:defRPr sz="2000"/>
            </a:lvl1pPr>
            <a:lvl2pPr indent="0" marL="457200">
              <a:buNone/>
              <a:defRPr sz="1800"/>
            </a:lvl2pPr>
            <a:lvl3pPr indent="0" marL="914400">
              <a:buNone/>
              <a:defRPr sz="1600"/>
            </a:lvl3pPr>
            <a:lvl4pPr indent="0" marL="1371600">
              <a:buNone/>
              <a:defRPr sz="1400"/>
            </a:lvl4pPr>
            <a:lvl5pPr indent="0" marL="1828800">
              <a:buNone/>
              <a:defRPr sz="1400"/>
            </a:lvl5pPr>
            <a:lvl6pPr indent="0" marL="2286000">
              <a:buNone/>
              <a:defRPr sz="1400"/>
            </a:lvl6pPr>
            <a:lvl7pPr indent="0" marL="2743200">
              <a:buNone/>
              <a:defRPr sz="1400"/>
            </a:lvl7pPr>
            <a:lvl8pPr indent="0" marL="3200400">
              <a:buNone/>
              <a:defRPr sz="1400"/>
            </a:lvl8pPr>
            <a:lvl9pPr indent="0" marL="3657600">
              <a:buNone/>
              <a:defRPr sz="1400"/>
            </a:lvl9pPr>
          </a:lstStyle>
          <a:p>
            <a:pPr lvl="0"/>
            <a:r>
              <a:rPr lang="en-US" smtClean="0"/>
              <a:t>Click to edit Master text styles</a:t>
            </a:r>
          </a:p>
        </p:txBody>
      </p:sp>
      <p:sp>
        <p:nvSpPr>
          <p:cNvPr id="1048675" name="Date Placeholder 3"/>
          <p:cNvSpPr>
            <a:spLocks noGrp="1"/>
          </p:cNvSpPr>
          <p:nvPr>
            <p:ph type="dt" sz="half" idx="10"/>
          </p:nvPr>
        </p:nvSpPr>
        <p:spPr/>
        <p:txBody>
          <a:bodyPr/>
          <a:p>
            <a:endParaRPr lang="en-US"/>
          </a:p>
        </p:txBody>
      </p:sp>
      <p:sp>
        <p:nvSpPr>
          <p:cNvPr id="1048676" name="Footer Placeholder 4"/>
          <p:cNvSpPr>
            <a:spLocks noGrp="1"/>
          </p:cNvSpPr>
          <p:nvPr>
            <p:ph type="ftr" sz="quarter" idx="11"/>
          </p:nvPr>
        </p:nvSpPr>
        <p:spPr/>
        <p:txBody>
          <a:bodyPr/>
          <a:p>
            <a:endParaRPr lang="en-US"/>
          </a:p>
        </p:txBody>
      </p:sp>
      <p:sp>
        <p:nvSpPr>
          <p:cNvPr id="1048677" name="Slide Number Placeholder 5"/>
          <p:cNvSpPr>
            <a:spLocks noGrp="1"/>
          </p:cNvSpPr>
          <p:nvPr>
            <p:ph type="sldNum" sz="quarter" idx="12"/>
          </p:nvPr>
        </p:nvSpPr>
        <p:spPr/>
        <p:txBody>
          <a:bodyPr/>
          <a:p>
            <a:fld id="{BCE32E9A-40E3-44FC-A289-A9B6CA9E5811}" type="slidenum">
              <a:rPr lang="en-US"/>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spTree>
      <p:nvGrpSpPr>
        <p:cNvPr id="69" name=""/>
        <p:cNvGrpSpPr/>
        <p:nvPr/>
      </p:nvGrpSpPr>
      <p:grpSpPr>
        <a:xfrm>
          <a:off x="0" y="0"/>
          <a:ext cx="0" cy="0"/>
          <a:chOff x="0" y="0"/>
          <a:chExt cx="0" cy="0"/>
        </a:xfrm>
      </p:grpSpPr>
      <p:sp>
        <p:nvSpPr>
          <p:cNvPr id="1048678" name="Title 1"/>
          <p:cNvSpPr>
            <a:spLocks noGrp="1"/>
          </p:cNvSpPr>
          <p:nvPr>
            <p:ph type="title"/>
          </p:nvPr>
        </p:nvSpPr>
        <p:spPr/>
        <p:txBody>
          <a:bodyPr/>
          <a:p>
            <a:r>
              <a:rPr lang="en-US" smtClean="0"/>
              <a:t>Click to edit Master title style</a:t>
            </a:r>
            <a:endParaRPr lang="en-US"/>
          </a:p>
        </p:txBody>
      </p:sp>
      <p:sp>
        <p:nvSpPr>
          <p:cNvPr id="1048679" name="Content Placeholder 2"/>
          <p:cNvSpPr>
            <a:spLocks noGrp="1"/>
          </p:cNvSpPr>
          <p:nvPr>
            <p:ph sz="half" idx="1"/>
          </p:nvPr>
        </p:nvSpPr>
        <p:spPr>
          <a:xfrm>
            <a:off x="9144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80" name="Content Placeholder 3"/>
          <p:cNvSpPr>
            <a:spLocks noGrp="1"/>
          </p:cNvSpPr>
          <p:nvPr>
            <p:ph sz="half" idx="2"/>
          </p:nvPr>
        </p:nvSpPr>
        <p:spPr>
          <a:xfrm>
            <a:off x="4876800" y="1600200"/>
            <a:ext cx="38100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81" name="Date Placeholder 4"/>
          <p:cNvSpPr>
            <a:spLocks noGrp="1"/>
          </p:cNvSpPr>
          <p:nvPr>
            <p:ph type="dt" sz="half" idx="10"/>
          </p:nvPr>
        </p:nvSpPr>
        <p:spPr/>
        <p:txBody>
          <a:bodyPr/>
          <a:p>
            <a:endParaRPr lang="en-US"/>
          </a:p>
        </p:txBody>
      </p:sp>
      <p:sp>
        <p:nvSpPr>
          <p:cNvPr id="1048682" name="Footer Placeholder 5"/>
          <p:cNvSpPr>
            <a:spLocks noGrp="1"/>
          </p:cNvSpPr>
          <p:nvPr>
            <p:ph type="ftr" sz="quarter" idx="11"/>
          </p:nvPr>
        </p:nvSpPr>
        <p:spPr/>
        <p:txBody>
          <a:bodyPr/>
          <a:p>
            <a:endParaRPr lang="en-US"/>
          </a:p>
        </p:txBody>
      </p:sp>
      <p:sp>
        <p:nvSpPr>
          <p:cNvPr id="1048683" name="Slide Number Placeholder 6"/>
          <p:cNvSpPr>
            <a:spLocks noGrp="1"/>
          </p:cNvSpPr>
          <p:nvPr>
            <p:ph type="sldNum" sz="quarter" idx="12"/>
          </p:nvPr>
        </p:nvSpPr>
        <p:spPr/>
        <p:txBody>
          <a:bodyPr/>
          <a:p>
            <a:fld id="{A9C8938C-CE81-4DD9-A7BC-8F7421585691}" type="slidenum">
              <a:rPr lang="en-US"/>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type="twoTxTwoObj">
  <p:cSld name="Comparison">
    <p:spTree>
      <p:nvGrpSpPr>
        <p:cNvPr id="70" name=""/>
        <p:cNvGrpSpPr/>
        <p:nvPr/>
      </p:nvGrpSpPr>
      <p:grpSpPr>
        <a:xfrm>
          <a:off x="0" y="0"/>
          <a:ext cx="0" cy="0"/>
          <a:chOff x="0" y="0"/>
          <a:chExt cx="0" cy="0"/>
        </a:xfrm>
      </p:grpSpPr>
      <p:sp>
        <p:nvSpPr>
          <p:cNvPr id="1048684" name="Title 1"/>
          <p:cNvSpPr>
            <a:spLocks noGrp="1"/>
          </p:cNvSpPr>
          <p:nvPr>
            <p:ph type="title"/>
          </p:nvPr>
        </p:nvSpPr>
        <p:spPr>
          <a:xfrm>
            <a:off x="457200" y="274638"/>
            <a:ext cx="8229600" cy="1143000"/>
          </a:xfrm>
        </p:spPr>
        <p:txBody>
          <a:bodyPr/>
          <a:p>
            <a:r>
              <a:rPr lang="en-US" smtClean="0"/>
              <a:t>Click to edit Master title style</a:t>
            </a:r>
            <a:endParaRPr lang="en-US"/>
          </a:p>
        </p:txBody>
      </p:sp>
      <p:sp>
        <p:nvSpPr>
          <p:cNvPr id="1048685" name="Text Placeholder 2"/>
          <p:cNvSpPr>
            <a:spLocks noGrp="1"/>
          </p:cNvSpPr>
          <p:nvPr>
            <p:ph type="body" idx="1"/>
          </p:nvPr>
        </p:nvSpPr>
        <p:spPr>
          <a:xfrm>
            <a:off x="457200" y="1535113"/>
            <a:ext cx="4040188"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86"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87" name="Text Placeholder 4"/>
          <p:cNvSpPr>
            <a:spLocks noGrp="1"/>
          </p:cNvSpPr>
          <p:nvPr>
            <p:ph type="body" sz="quarter" idx="3"/>
          </p:nvPr>
        </p:nvSpPr>
        <p:spPr>
          <a:xfrm>
            <a:off x="4645025" y="1535113"/>
            <a:ext cx="4041775" cy="639762"/>
          </a:xfrm>
        </p:spPr>
        <p:txBody>
          <a:bodyPr anchor="b"/>
          <a:lstStyle>
            <a:lvl1pPr indent="0" marL="0">
              <a:buNone/>
              <a:defRPr b="1" sz="2400"/>
            </a:lvl1pPr>
            <a:lvl2pPr indent="0" marL="457200">
              <a:buNone/>
              <a:defRPr b="1" sz="2000"/>
            </a:lvl2pPr>
            <a:lvl3pPr indent="0" marL="914400">
              <a:buNone/>
              <a:defRPr b="1" sz="1800"/>
            </a:lvl3pPr>
            <a:lvl4pPr indent="0" marL="1371600">
              <a:buNone/>
              <a:defRPr b="1" sz="1600"/>
            </a:lvl4pPr>
            <a:lvl5pPr indent="0" marL="1828800">
              <a:buNone/>
              <a:defRPr b="1" sz="1600"/>
            </a:lvl5pPr>
            <a:lvl6pPr indent="0" marL="2286000">
              <a:buNone/>
              <a:defRPr b="1" sz="1600"/>
            </a:lvl6pPr>
            <a:lvl7pPr indent="0" marL="2743200">
              <a:buNone/>
              <a:defRPr b="1" sz="1600"/>
            </a:lvl7pPr>
            <a:lvl8pPr indent="0" marL="3200400">
              <a:buNone/>
              <a:defRPr b="1" sz="1600"/>
            </a:lvl8pPr>
            <a:lvl9pPr indent="0" marL="3657600">
              <a:buNone/>
              <a:defRPr b="1" sz="1600"/>
            </a:lvl9pPr>
          </a:lstStyle>
          <a:p>
            <a:pPr lvl="0"/>
            <a:r>
              <a:rPr lang="en-US" smtClean="0"/>
              <a:t>Click to edit Master text styles</a:t>
            </a:r>
          </a:p>
        </p:txBody>
      </p:sp>
      <p:sp>
        <p:nvSpPr>
          <p:cNvPr id="1048688"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89" name="Date Placeholder 6"/>
          <p:cNvSpPr>
            <a:spLocks noGrp="1"/>
          </p:cNvSpPr>
          <p:nvPr>
            <p:ph type="dt" sz="half" idx="10"/>
          </p:nvPr>
        </p:nvSpPr>
        <p:spPr/>
        <p:txBody>
          <a:bodyPr/>
          <a:p>
            <a:endParaRPr lang="en-US"/>
          </a:p>
        </p:txBody>
      </p:sp>
      <p:sp>
        <p:nvSpPr>
          <p:cNvPr id="1048690" name="Footer Placeholder 7"/>
          <p:cNvSpPr>
            <a:spLocks noGrp="1"/>
          </p:cNvSpPr>
          <p:nvPr>
            <p:ph type="ftr" sz="quarter" idx="11"/>
          </p:nvPr>
        </p:nvSpPr>
        <p:spPr/>
        <p:txBody>
          <a:bodyPr/>
          <a:p>
            <a:endParaRPr lang="en-US"/>
          </a:p>
        </p:txBody>
      </p:sp>
      <p:sp>
        <p:nvSpPr>
          <p:cNvPr id="1048691" name="Slide Number Placeholder 8"/>
          <p:cNvSpPr>
            <a:spLocks noGrp="1"/>
          </p:cNvSpPr>
          <p:nvPr>
            <p:ph type="sldNum" sz="quarter" idx="12"/>
          </p:nvPr>
        </p:nvSpPr>
        <p:spPr/>
        <p:txBody>
          <a:bodyPr/>
          <a:p>
            <a:fld id="{90D59D55-77E1-4395-9FF7-EFA6F7D6E461}" type="slidenum">
              <a:rPr lang="en-US"/>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spTree>
      <p:nvGrpSpPr>
        <p:cNvPr id="64" name=""/>
        <p:cNvGrpSpPr/>
        <p:nvPr/>
      </p:nvGrpSpPr>
      <p:grpSpPr>
        <a:xfrm>
          <a:off x="0" y="0"/>
          <a:ext cx="0" cy="0"/>
          <a:chOff x="0" y="0"/>
          <a:chExt cx="0" cy="0"/>
        </a:xfrm>
      </p:grpSpPr>
      <p:sp>
        <p:nvSpPr>
          <p:cNvPr id="1048653" name="Title 1"/>
          <p:cNvSpPr>
            <a:spLocks noGrp="1"/>
          </p:cNvSpPr>
          <p:nvPr>
            <p:ph type="title"/>
          </p:nvPr>
        </p:nvSpPr>
        <p:spPr/>
        <p:txBody>
          <a:bodyPr/>
          <a:p>
            <a:r>
              <a:rPr lang="en-US" smtClean="0"/>
              <a:t>Click to edit Master title style</a:t>
            </a:r>
            <a:endParaRPr lang="en-US"/>
          </a:p>
        </p:txBody>
      </p:sp>
      <p:sp>
        <p:nvSpPr>
          <p:cNvPr id="1048654" name="Date Placeholder 2"/>
          <p:cNvSpPr>
            <a:spLocks noGrp="1"/>
          </p:cNvSpPr>
          <p:nvPr>
            <p:ph type="dt" sz="half" idx="10"/>
          </p:nvPr>
        </p:nvSpPr>
        <p:spPr/>
        <p:txBody>
          <a:bodyPr/>
          <a:p>
            <a:endParaRPr lang="en-US"/>
          </a:p>
        </p:txBody>
      </p:sp>
      <p:sp>
        <p:nvSpPr>
          <p:cNvPr id="1048655" name="Footer Placeholder 3"/>
          <p:cNvSpPr>
            <a:spLocks noGrp="1"/>
          </p:cNvSpPr>
          <p:nvPr>
            <p:ph type="ftr" sz="quarter" idx="11"/>
          </p:nvPr>
        </p:nvSpPr>
        <p:spPr/>
        <p:txBody>
          <a:bodyPr/>
          <a:p>
            <a:endParaRPr lang="en-US"/>
          </a:p>
        </p:txBody>
      </p:sp>
      <p:sp>
        <p:nvSpPr>
          <p:cNvPr id="1048656" name="Slide Number Placeholder 4"/>
          <p:cNvSpPr>
            <a:spLocks noGrp="1"/>
          </p:cNvSpPr>
          <p:nvPr>
            <p:ph type="sldNum" sz="quarter" idx="12"/>
          </p:nvPr>
        </p:nvSpPr>
        <p:spPr/>
        <p:txBody>
          <a:bodyPr/>
          <a:p>
            <a:fld id="{01EEB6E9-8DE3-4A20-AB13-D5439BA6E6E0}" type="slidenum">
              <a:rPr lang="en-US"/>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71" name=""/>
        <p:cNvGrpSpPr/>
        <p:nvPr/>
      </p:nvGrpSpPr>
      <p:grpSpPr>
        <a:xfrm>
          <a:off x="0" y="0"/>
          <a:ext cx="0" cy="0"/>
          <a:chOff x="0" y="0"/>
          <a:chExt cx="0" cy="0"/>
        </a:xfrm>
      </p:grpSpPr>
      <p:sp>
        <p:nvSpPr>
          <p:cNvPr id="1048692" name="Date Placeholder 1"/>
          <p:cNvSpPr>
            <a:spLocks noGrp="1"/>
          </p:cNvSpPr>
          <p:nvPr>
            <p:ph type="dt" sz="half" idx="10"/>
          </p:nvPr>
        </p:nvSpPr>
        <p:spPr/>
        <p:txBody>
          <a:bodyPr/>
          <a:p>
            <a:endParaRPr lang="en-US"/>
          </a:p>
        </p:txBody>
      </p:sp>
      <p:sp>
        <p:nvSpPr>
          <p:cNvPr id="1048693" name="Footer Placeholder 2"/>
          <p:cNvSpPr>
            <a:spLocks noGrp="1"/>
          </p:cNvSpPr>
          <p:nvPr>
            <p:ph type="ftr" sz="quarter" idx="11"/>
          </p:nvPr>
        </p:nvSpPr>
        <p:spPr/>
        <p:txBody>
          <a:bodyPr/>
          <a:p>
            <a:endParaRPr lang="en-US"/>
          </a:p>
        </p:txBody>
      </p:sp>
      <p:sp>
        <p:nvSpPr>
          <p:cNvPr id="1048694" name="Slide Number Placeholder 3"/>
          <p:cNvSpPr>
            <a:spLocks noGrp="1"/>
          </p:cNvSpPr>
          <p:nvPr>
            <p:ph type="sldNum" sz="quarter" idx="12"/>
          </p:nvPr>
        </p:nvSpPr>
        <p:spPr/>
        <p:txBody>
          <a:bodyPr/>
          <a:p>
            <a:fld id="{878DB0B9-60F2-435E-97C8-32B422B9D99A}" type="slidenum">
              <a:rPr lang="en-US"/>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type="objTx">
  <p:cSld name="Content with Caption">
    <p:spTree>
      <p:nvGrpSpPr>
        <p:cNvPr id="72" name=""/>
        <p:cNvGrpSpPr/>
        <p:nvPr/>
      </p:nvGrpSpPr>
      <p:grpSpPr>
        <a:xfrm>
          <a:off x="0" y="0"/>
          <a:ext cx="0" cy="0"/>
          <a:chOff x="0" y="0"/>
          <a:chExt cx="0" cy="0"/>
        </a:xfrm>
      </p:grpSpPr>
      <p:sp>
        <p:nvSpPr>
          <p:cNvPr id="1048695" name="Title 1"/>
          <p:cNvSpPr>
            <a:spLocks noGrp="1"/>
          </p:cNvSpPr>
          <p:nvPr>
            <p:ph type="title"/>
          </p:nvPr>
        </p:nvSpPr>
        <p:spPr>
          <a:xfrm>
            <a:off x="457200" y="273050"/>
            <a:ext cx="3008313" cy="1162050"/>
          </a:xfrm>
        </p:spPr>
        <p:txBody>
          <a:bodyPr anchor="b"/>
          <a:lstStyle>
            <a:lvl1pPr algn="l">
              <a:defRPr b="1" sz="2000"/>
            </a:lvl1pPr>
          </a:lstStyle>
          <a:p>
            <a:r>
              <a:rPr lang="en-US" smtClean="0"/>
              <a:t>Click to edit Master title style</a:t>
            </a:r>
            <a:endParaRPr lang="en-US"/>
          </a:p>
        </p:txBody>
      </p:sp>
      <p:sp>
        <p:nvSpPr>
          <p:cNvPr id="1048696"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97" name="Text Placeholder 3"/>
          <p:cNvSpPr>
            <a:spLocks noGrp="1"/>
          </p:cNvSpPr>
          <p:nvPr>
            <p:ph type="body" sz="half" idx="2"/>
          </p:nvPr>
        </p:nvSpPr>
        <p:spPr>
          <a:xfrm>
            <a:off x="457200" y="1435100"/>
            <a:ext cx="3008313" cy="4691063"/>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98" name="Date Placeholder 4"/>
          <p:cNvSpPr>
            <a:spLocks noGrp="1"/>
          </p:cNvSpPr>
          <p:nvPr>
            <p:ph type="dt" sz="half" idx="10"/>
          </p:nvPr>
        </p:nvSpPr>
        <p:spPr/>
        <p:txBody>
          <a:bodyPr/>
          <a:p>
            <a:endParaRPr lang="en-US"/>
          </a:p>
        </p:txBody>
      </p:sp>
      <p:sp>
        <p:nvSpPr>
          <p:cNvPr id="1048699" name="Footer Placeholder 5"/>
          <p:cNvSpPr>
            <a:spLocks noGrp="1"/>
          </p:cNvSpPr>
          <p:nvPr>
            <p:ph type="ftr" sz="quarter" idx="11"/>
          </p:nvPr>
        </p:nvSpPr>
        <p:spPr/>
        <p:txBody>
          <a:bodyPr/>
          <a:p>
            <a:endParaRPr lang="en-US"/>
          </a:p>
        </p:txBody>
      </p:sp>
      <p:sp>
        <p:nvSpPr>
          <p:cNvPr id="1048700" name="Slide Number Placeholder 6"/>
          <p:cNvSpPr>
            <a:spLocks noGrp="1"/>
          </p:cNvSpPr>
          <p:nvPr>
            <p:ph type="sldNum" sz="quarter" idx="12"/>
          </p:nvPr>
        </p:nvSpPr>
        <p:spPr/>
        <p:txBody>
          <a:bodyPr/>
          <a:p>
            <a:fld id="{E2A5C181-54B0-4EE7-A427-C22B5DE33FA7}" type="slidenum">
              <a:rPr lang="en-US"/>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type="picTx">
  <p:cSld name="Picture with Caption">
    <p:spTree>
      <p:nvGrpSpPr>
        <p:cNvPr id="66" name=""/>
        <p:cNvGrpSpPr/>
        <p:nvPr/>
      </p:nvGrpSpPr>
      <p:grpSpPr>
        <a:xfrm>
          <a:off x="0" y="0"/>
          <a:ext cx="0" cy="0"/>
          <a:chOff x="0" y="0"/>
          <a:chExt cx="0" cy="0"/>
        </a:xfrm>
      </p:grpSpPr>
      <p:sp>
        <p:nvSpPr>
          <p:cNvPr id="1048662" name="Title 1"/>
          <p:cNvSpPr>
            <a:spLocks noGrp="1"/>
          </p:cNvSpPr>
          <p:nvPr>
            <p:ph type="title"/>
          </p:nvPr>
        </p:nvSpPr>
        <p:spPr>
          <a:xfrm>
            <a:off x="1792288" y="4800600"/>
            <a:ext cx="5486400" cy="566738"/>
          </a:xfrm>
        </p:spPr>
        <p:txBody>
          <a:bodyPr anchor="b"/>
          <a:lstStyle>
            <a:lvl1pPr algn="l">
              <a:defRPr b="1" sz="2000"/>
            </a:lvl1pPr>
          </a:lstStyle>
          <a:p>
            <a:r>
              <a:rPr lang="en-US" smtClean="0"/>
              <a:t>Click to edit Master title style</a:t>
            </a:r>
            <a:endParaRPr lang="en-US"/>
          </a:p>
        </p:txBody>
      </p:sp>
      <p:sp>
        <p:nvSpPr>
          <p:cNvPr id="1048663" name="Picture Placeholder 2"/>
          <p:cNvSpPr>
            <a:spLocks noGrp="1"/>
          </p:cNvSpPr>
          <p:nvPr>
            <p:ph type="pic" idx="1"/>
          </p:nvPr>
        </p:nvSpPr>
        <p:spPr>
          <a:xfrm>
            <a:off x="1792288" y="612775"/>
            <a:ext cx="5486400" cy="4114800"/>
          </a:xfrm>
        </p:spPr>
        <p:txBody>
          <a:bodyPr/>
          <a:lstStyle>
            <a:lvl1pPr indent="0" marL="0">
              <a:buNone/>
              <a:defRPr sz="3200"/>
            </a:lvl1pPr>
            <a:lvl2pPr indent="0" marL="457200">
              <a:buNone/>
              <a:defRPr sz="2800"/>
            </a:lvl2pPr>
            <a:lvl3pPr indent="0" marL="914400">
              <a:buNone/>
              <a:defRPr sz="2400"/>
            </a:lvl3pPr>
            <a:lvl4pPr indent="0" marL="1371600">
              <a:buNone/>
              <a:defRPr sz="2000"/>
            </a:lvl4pPr>
            <a:lvl5pPr indent="0" marL="1828800">
              <a:buNone/>
              <a:defRPr sz="2000"/>
            </a:lvl5pPr>
            <a:lvl6pPr indent="0" marL="2286000">
              <a:buNone/>
              <a:defRPr sz="2000"/>
            </a:lvl6pPr>
            <a:lvl7pPr indent="0" marL="2743200">
              <a:buNone/>
              <a:defRPr sz="2000"/>
            </a:lvl7pPr>
            <a:lvl8pPr indent="0" marL="3200400">
              <a:buNone/>
              <a:defRPr sz="2000"/>
            </a:lvl8pPr>
            <a:lvl9pPr indent="0" marL="3657600">
              <a:buNone/>
              <a:defRPr sz="2000"/>
            </a:lvl9pPr>
          </a:lstStyle>
          <a:p>
            <a:r>
              <a:rPr lang="en-US" smtClean="0"/>
              <a:t>Click icon to add picture</a:t>
            </a:r>
            <a:endParaRPr lang="en-US"/>
          </a:p>
        </p:txBody>
      </p:sp>
      <p:sp>
        <p:nvSpPr>
          <p:cNvPr id="1048664" name="Text Placeholder 3"/>
          <p:cNvSpPr>
            <a:spLocks noGrp="1"/>
          </p:cNvSpPr>
          <p:nvPr>
            <p:ph type="body" sz="half" idx="2"/>
          </p:nvPr>
        </p:nvSpPr>
        <p:spPr>
          <a:xfrm>
            <a:off x="1792288" y="5367338"/>
            <a:ext cx="5486400" cy="804862"/>
          </a:xfrm>
        </p:spPr>
        <p:txBody>
          <a:bodyPr/>
          <a:lstStyle>
            <a:lvl1pPr indent="0" marL="0">
              <a:buNone/>
              <a:defRPr sz="1400"/>
            </a:lvl1pPr>
            <a:lvl2pPr indent="0" marL="457200">
              <a:buNone/>
              <a:defRPr sz="1200"/>
            </a:lvl2pPr>
            <a:lvl3pPr indent="0" marL="914400">
              <a:buNone/>
              <a:defRPr sz="1000"/>
            </a:lvl3pPr>
            <a:lvl4pPr indent="0" marL="1371600">
              <a:buNone/>
              <a:defRPr sz="900"/>
            </a:lvl4pPr>
            <a:lvl5pPr indent="0" marL="1828800">
              <a:buNone/>
              <a:defRPr sz="900"/>
            </a:lvl5pPr>
            <a:lvl6pPr indent="0" marL="2286000">
              <a:buNone/>
              <a:defRPr sz="900"/>
            </a:lvl6pPr>
            <a:lvl7pPr indent="0" marL="2743200">
              <a:buNone/>
              <a:defRPr sz="900"/>
            </a:lvl7pPr>
            <a:lvl8pPr indent="0" marL="3200400">
              <a:buNone/>
              <a:defRPr sz="900"/>
            </a:lvl8pPr>
            <a:lvl9pPr indent="0" marL="3657600">
              <a:buNone/>
              <a:defRPr sz="900"/>
            </a:lvl9pPr>
          </a:lstStyle>
          <a:p>
            <a:pPr lvl="0"/>
            <a:r>
              <a:rPr lang="en-US" smtClean="0"/>
              <a:t>Click to edit Master text styles</a:t>
            </a:r>
          </a:p>
        </p:txBody>
      </p:sp>
      <p:sp>
        <p:nvSpPr>
          <p:cNvPr id="1048665" name="Date Placeholder 4"/>
          <p:cNvSpPr>
            <a:spLocks noGrp="1"/>
          </p:cNvSpPr>
          <p:nvPr>
            <p:ph type="dt" sz="half" idx="10"/>
          </p:nvPr>
        </p:nvSpPr>
        <p:spPr/>
        <p:txBody>
          <a:bodyPr/>
          <a:p>
            <a:endParaRPr lang="en-US"/>
          </a:p>
        </p:txBody>
      </p:sp>
      <p:sp>
        <p:nvSpPr>
          <p:cNvPr id="1048666" name="Footer Placeholder 5"/>
          <p:cNvSpPr>
            <a:spLocks noGrp="1"/>
          </p:cNvSpPr>
          <p:nvPr>
            <p:ph type="ftr" sz="quarter" idx="11"/>
          </p:nvPr>
        </p:nvSpPr>
        <p:spPr/>
        <p:txBody>
          <a:bodyPr/>
          <a:p>
            <a:endParaRPr lang="en-US"/>
          </a:p>
        </p:txBody>
      </p:sp>
      <p:sp>
        <p:nvSpPr>
          <p:cNvPr id="1048667" name="Slide Number Placeholder 6"/>
          <p:cNvSpPr>
            <a:spLocks noGrp="1"/>
          </p:cNvSpPr>
          <p:nvPr>
            <p:ph type="sldNum" sz="quarter" idx="12"/>
          </p:nvPr>
        </p:nvSpPr>
        <p:spPr/>
        <p:txBody>
          <a:bodyPr/>
          <a:p>
            <a:fld id="{8F4B61CC-DDA3-459F-870E-096D6340B21A}" type="slidenum">
              <a:rPr lang="en-US"/>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67" name=""/>
        <p:cNvGrpSpPr/>
        <p:nvPr/>
      </p:nvGrpSpPr>
      <p:grpSpPr>
        <a:xfrm>
          <a:off x="0" y="0"/>
          <a:ext cx="0" cy="0"/>
          <a:chOff x="0" y="0"/>
          <a:chExt cx="0" cy="0"/>
        </a:xfrm>
      </p:grpSpPr>
      <p:sp>
        <p:nvSpPr>
          <p:cNvPr id="1048668" name="Title 1"/>
          <p:cNvSpPr>
            <a:spLocks noGrp="1"/>
          </p:cNvSpPr>
          <p:nvPr>
            <p:ph type="title"/>
          </p:nvPr>
        </p:nvSpPr>
        <p:spPr/>
        <p:txBody>
          <a:bodyPr/>
          <a:p>
            <a:r>
              <a:rPr lang="en-US" smtClean="0"/>
              <a:t>Click to edit Master title style</a:t>
            </a:r>
            <a:endParaRPr lang="en-US"/>
          </a:p>
        </p:txBody>
      </p:sp>
      <p:sp>
        <p:nvSpPr>
          <p:cNvPr id="1048669" name="Vertical Text Placeholder 2"/>
          <p:cNvSpPr>
            <a:spLocks noGrp="1"/>
          </p:cNvSpPr>
          <p:nvPr>
            <p:ph type="body" orient="vert" idx="1"/>
          </p:nvPr>
        </p:nvSpPr>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70" name="Date Placeholder 3"/>
          <p:cNvSpPr>
            <a:spLocks noGrp="1"/>
          </p:cNvSpPr>
          <p:nvPr>
            <p:ph type="dt" sz="half" idx="10"/>
          </p:nvPr>
        </p:nvSpPr>
        <p:spPr/>
        <p:txBody>
          <a:bodyPr/>
          <a:p>
            <a:endParaRPr lang="en-US"/>
          </a:p>
        </p:txBody>
      </p:sp>
      <p:sp>
        <p:nvSpPr>
          <p:cNvPr id="1048671" name="Footer Placeholder 4"/>
          <p:cNvSpPr>
            <a:spLocks noGrp="1"/>
          </p:cNvSpPr>
          <p:nvPr>
            <p:ph type="ftr" sz="quarter" idx="11"/>
          </p:nvPr>
        </p:nvSpPr>
        <p:spPr/>
        <p:txBody>
          <a:bodyPr/>
          <a:p>
            <a:endParaRPr lang="en-US"/>
          </a:p>
        </p:txBody>
      </p:sp>
      <p:sp>
        <p:nvSpPr>
          <p:cNvPr id="1048672" name="Slide Number Placeholder 5"/>
          <p:cNvSpPr>
            <a:spLocks noGrp="1"/>
          </p:cNvSpPr>
          <p:nvPr>
            <p:ph type="sldNum" sz="quarter" idx="12"/>
          </p:nvPr>
        </p:nvSpPr>
        <p:spPr/>
        <p:txBody>
          <a:bodyPr/>
          <a:p>
            <a:fld id="{047713EA-E97D-4E92-96B8-04FE5B036647}" type="slidenum">
              <a:rPr lang="en-US"/>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65" name=""/>
        <p:cNvGrpSpPr/>
        <p:nvPr/>
      </p:nvGrpSpPr>
      <p:grpSpPr>
        <a:xfrm>
          <a:off x="0" y="0"/>
          <a:ext cx="0" cy="0"/>
          <a:chOff x="0" y="0"/>
          <a:chExt cx="0" cy="0"/>
        </a:xfrm>
      </p:grpSpPr>
      <p:sp>
        <p:nvSpPr>
          <p:cNvPr id="1048657" name="Vertical Title 1"/>
          <p:cNvSpPr>
            <a:spLocks noGrp="1"/>
          </p:cNvSpPr>
          <p:nvPr>
            <p:ph type="title" orient="vert"/>
          </p:nvPr>
        </p:nvSpPr>
        <p:spPr>
          <a:xfrm>
            <a:off x="6743700" y="277813"/>
            <a:ext cx="1943100" cy="5853112"/>
          </a:xfrm>
        </p:spPr>
        <p:txBody>
          <a:bodyPr vert="eaVert"/>
          <a:p>
            <a:r>
              <a:rPr lang="en-US" smtClean="0"/>
              <a:t>Click to edit Master title style</a:t>
            </a:r>
            <a:endParaRPr lang="en-US"/>
          </a:p>
        </p:txBody>
      </p:sp>
      <p:sp>
        <p:nvSpPr>
          <p:cNvPr id="1048658" name="Vertical Text Placeholder 2"/>
          <p:cNvSpPr>
            <a:spLocks noGrp="1"/>
          </p:cNvSpPr>
          <p:nvPr>
            <p:ph type="body" orient="vert" idx="1"/>
          </p:nvPr>
        </p:nvSpPr>
        <p:spPr>
          <a:xfrm>
            <a:off x="914400" y="277813"/>
            <a:ext cx="5676900" cy="5853112"/>
          </a:xfrm>
        </p:spPr>
        <p:txBody>
          <a:bodyPr vert="eaVert"/>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048659" name="Date Placeholder 3"/>
          <p:cNvSpPr>
            <a:spLocks noGrp="1"/>
          </p:cNvSpPr>
          <p:nvPr>
            <p:ph type="dt" sz="half" idx="10"/>
          </p:nvPr>
        </p:nvSpPr>
        <p:spPr/>
        <p:txBody>
          <a:bodyPr/>
          <a:p>
            <a:endParaRPr lang="en-US"/>
          </a:p>
        </p:txBody>
      </p:sp>
      <p:sp>
        <p:nvSpPr>
          <p:cNvPr id="1048660" name="Footer Placeholder 4"/>
          <p:cNvSpPr>
            <a:spLocks noGrp="1"/>
          </p:cNvSpPr>
          <p:nvPr>
            <p:ph type="ftr" sz="quarter" idx="11"/>
          </p:nvPr>
        </p:nvSpPr>
        <p:spPr/>
        <p:txBody>
          <a:bodyPr/>
          <a:p>
            <a:endParaRPr lang="en-US"/>
          </a:p>
        </p:txBody>
      </p:sp>
      <p:sp>
        <p:nvSpPr>
          <p:cNvPr id="1048661" name="Slide Number Placeholder 5"/>
          <p:cNvSpPr>
            <a:spLocks noGrp="1"/>
          </p:cNvSpPr>
          <p:nvPr>
            <p:ph type="sldNum" sz="quarter" idx="12"/>
          </p:nvPr>
        </p:nvSpPr>
        <p:spPr/>
        <p:txBody>
          <a:bodyPr/>
          <a:p>
            <a:fld id="{60C77D8B-8461-46FE-BBCA-9F4E96A249DA}" type="slidenum">
              <a:rPr lang="en-US"/>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p:bgPr>
    </p:bg>
    <p:spTree>
      <p:nvGrpSpPr>
        <p:cNvPr id="13" name=""/>
        <p:cNvGrpSpPr/>
        <p:nvPr/>
      </p:nvGrpSpPr>
      <p:grpSpPr>
        <a:xfrm>
          <a:off x="0" y="0"/>
          <a:ext cx="0" cy="0"/>
          <a:chOff x="0" y="0"/>
          <a:chExt cx="0" cy="0"/>
        </a:xfrm>
      </p:grpSpPr>
      <p:grpSp>
        <p:nvGrpSpPr>
          <p:cNvPr id="14" name="Group 12"/>
          <p:cNvGrpSpPr/>
          <p:nvPr/>
        </p:nvGrpSpPr>
        <p:grpSpPr bwMode="auto">
          <a:xfrm>
            <a:off x="0" y="0"/>
            <a:ext cx="8686800" cy="4876800"/>
            <a:chOff x="0" y="0"/>
            <a:chExt cx="5472" cy="3072"/>
          </a:xfrm>
        </p:grpSpPr>
        <p:sp>
          <p:nvSpPr>
            <p:cNvPr id="1048576" name="Rectangle 3"/>
            <p:cNvSpPr>
              <a:spLocks noChangeArrowheads="1"/>
            </p:cNvSpPr>
            <p:nvPr/>
          </p:nvSpPr>
          <p:spPr bwMode="auto">
            <a:xfrm>
              <a:off x="0" y="0"/>
              <a:ext cx="384" cy="3072"/>
            </a:xfrm>
            <a:prstGeom prst="rect"/>
            <a:solidFill>
              <a:schemeClr val="accent1"/>
            </a:solidFill>
            <a:ln>
              <a:noFill/>
            </a:ln>
            <a:effectLst/>
          </p:spPr>
          <p:txBody>
            <a:bodyPr anchor="ctr" wrap="none"/>
            <a:p>
              <a:pPr algn="ctr"/>
              <a:endParaRPr sz="2400" lang="en-US">
                <a:latin typeface="Times New Roman" charset="0"/>
              </a:endParaRPr>
            </a:p>
          </p:txBody>
        </p:sp>
        <p:grpSp>
          <p:nvGrpSpPr>
            <p:cNvPr id="15" name="Group 11"/>
            <p:cNvGrpSpPr/>
            <p:nvPr/>
          </p:nvGrpSpPr>
          <p:grpSpPr bwMode="auto">
            <a:xfrm>
              <a:off x="240" y="893"/>
              <a:ext cx="5232" cy="115"/>
              <a:chOff x="240" y="893"/>
              <a:chExt cx="5232" cy="115"/>
            </a:xfrm>
          </p:grpSpPr>
          <p:sp>
            <p:nvSpPr>
              <p:cNvPr id="1048577" name="Rectangle 2"/>
              <p:cNvSpPr>
                <a:spLocks noChangeArrowheads="1"/>
              </p:cNvSpPr>
              <p:nvPr/>
            </p:nvSpPr>
            <p:spPr bwMode="auto">
              <a:xfrm>
                <a:off x="4320" y="893"/>
                <a:ext cx="1152" cy="115"/>
              </a:xfrm>
              <a:prstGeom prst="rect"/>
              <a:solidFill>
                <a:schemeClr val="folHlink"/>
              </a:solidFill>
              <a:ln>
                <a:noFill/>
              </a:ln>
              <a:effectLst/>
            </p:spPr>
            <p:txBody>
              <a:bodyPr anchor="ctr" wrap="none"/>
              <a:p>
                <a:pPr algn="ctr"/>
                <a:endParaRPr sz="2400" lang="en-US">
                  <a:latin typeface="Times New Roman" charset="0"/>
                </a:endParaRPr>
              </a:p>
            </p:txBody>
          </p:sp>
          <p:sp>
            <p:nvSpPr>
              <p:cNvPr id="1048578" name="Line 4"/>
              <p:cNvSpPr>
                <a:spLocks noChangeShapeType="1"/>
              </p:cNvSpPr>
              <p:nvPr/>
            </p:nvSpPr>
            <p:spPr bwMode="auto">
              <a:xfrm>
                <a:off x="240" y="941"/>
                <a:ext cx="5232" cy="0"/>
              </a:xfrm>
              <a:prstGeom prst="line"/>
              <a:noFill/>
              <a:ln w="19050">
                <a:solidFill>
                  <a:schemeClr val="bg2"/>
                </a:solidFill>
                <a:round/>
                <a:headEnd/>
                <a:tailEnd/>
              </a:ln>
              <a:effectLst/>
            </p:spPr>
            <p:txBody>
              <a:bodyPr/>
              <a:p>
                <a:endParaRPr lang="en-US"/>
              </a:p>
            </p:txBody>
          </p:sp>
        </p:grpSp>
      </p:grpSp>
      <p:sp>
        <p:nvSpPr>
          <p:cNvPr id="1048579" name="Rectangle 5"/>
          <p:cNvSpPr>
            <a:spLocks noGrp="1" noChangeArrowheads="1"/>
          </p:cNvSpPr>
          <p:nvPr>
            <p:ph type="title"/>
          </p:nvPr>
        </p:nvSpPr>
        <p:spPr bwMode="auto">
          <a:xfrm>
            <a:off x="914400" y="277813"/>
            <a:ext cx="7772400" cy="1143000"/>
          </a:xfrm>
          <a:prstGeom prst="rect"/>
          <a:noFill/>
          <a:ln>
            <a:noFill/>
          </a:ln>
          <a:effectLst/>
        </p:spPr>
        <p:txBody>
          <a:bodyPr anchor="ctr" anchorCtr="0" bIns="45720" compatLnSpc="1" lIns="91440" numCol="1" rIns="91440" tIns="45720" vert="horz" wrap="square">
            <a:prstTxWarp prst="textNoShape"/>
          </a:bodyPr>
          <a:p>
            <a:pPr lvl="0"/>
            <a:r>
              <a:rPr lang="en-US" smtClean="0"/>
              <a:t>Click to edit Master title style</a:t>
            </a:r>
            <a:endParaRPr lang="en-US" smtClean="0"/>
          </a:p>
        </p:txBody>
      </p:sp>
      <p:sp>
        <p:nvSpPr>
          <p:cNvPr id="1048580" name="Rectangle 6"/>
          <p:cNvSpPr>
            <a:spLocks noGrp="1" noChangeArrowheads="1"/>
          </p:cNvSpPr>
          <p:nvPr>
            <p:ph type="body" idx="1"/>
          </p:nvPr>
        </p:nvSpPr>
        <p:spPr bwMode="auto">
          <a:xfrm>
            <a:off x="914400" y="1600200"/>
            <a:ext cx="7772400" cy="4530725"/>
          </a:xfrm>
          <a:prstGeom prst="rect"/>
          <a:noFill/>
          <a:ln>
            <a:noFill/>
          </a:ln>
          <a:effectLst/>
        </p:spPr>
        <p:txBody>
          <a:bodyPr anchor="t" anchorCtr="0" bIns="45720" compatLnSpc="1" lIns="91440" numCol="1" rIns="91440" tIns="45720"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smtClean="0"/>
          </a:p>
        </p:txBody>
      </p:sp>
      <p:sp>
        <p:nvSpPr>
          <p:cNvPr id="1048581" name="Rectangle 7"/>
          <p:cNvSpPr>
            <a:spLocks noGrp="1" noChangeArrowheads="1"/>
          </p:cNvSpPr>
          <p:nvPr>
            <p:ph type="dt" sz="half" idx="2"/>
          </p:nvPr>
        </p:nvSpPr>
        <p:spPr bwMode="auto">
          <a:xfrm>
            <a:off x="914400" y="6251575"/>
            <a:ext cx="1981200" cy="457200"/>
          </a:xfrm>
          <a:prstGeom prst="rect"/>
          <a:noFill/>
          <a:ln>
            <a:noFill/>
          </a:ln>
          <a:effectLst/>
        </p:spPr>
        <p:txBody>
          <a:bodyPr anchor="t" anchorCtr="0" bIns="45720" compatLnSpc="1" lIns="91440" numCol="1" rIns="91440" tIns="45720" vert="horz" wrap="square">
            <a:prstTxWarp prst="textNoShape"/>
          </a:bodyPr>
          <a:lstStyle>
            <a:lvl1pPr>
              <a:defRPr sz="1000"/>
            </a:lvl1pPr>
          </a:lstStyle>
          <a:p>
            <a:endParaRPr lang="en-US"/>
          </a:p>
        </p:txBody>
      </p:sp>
      <p:sp>
        <p:nvSpPr>
          <p:cNvPr id="1048582" name="Rectangle 8"/>
          <p:cNvSpPr>
            <a:spLocks noGrp="1" noChangeArrowheads="1"/>
          </p:cNvSpPr>
          <p:nvPr>
            <p:ph type="ftr" sz="quarter" idx="3"/>
          </p:nvPr>
        </p:nvSpPr>
        <p:spPr bwMode="auto">
          <a:xfrm>
            <a:off x="3352800" y="6248400"/>
            <a:ext cx="2971800" cy="457200"/>
          </a:xfrm>
          <a:prstGeom prst="rect"/>
          <a:noFill/>
          <a:ln>
            <a:noFill/>
          </a:ln>
          <a:effectLst/>
        </p:spPr>
        <p:txBody>
          <a:bodyPr anchor="t" anchorCtr="0" bIns="45720" compatLnSpc="1" lIns="91440" numCol="1" rIns="91440" tIns="45720" vert="horz" wrap="square">
            <a:prstTxWarp prst="textNoShape"/>
          </a:bodyPr>
          <a:lstStyle>
            <a:lvl1pPr algn="ctr">
              <a:defRPr sz="1000"/>
            </a:lvl1pPr>
          </a:lstStyle>
          <a:p>
            <a:endParaRPr lang="en-US"/>
          </a:p>
        </p:txBody>
      </p:sp>
      <p:sp>
        <p:nvSpPr>
          <p:cNvPr id="1048583" name="Rectangle 9"/>
          <p:cNvSpPr>
            <a:spLocks noGrp="1" noChangeArrowheads="1"/>
          </p:cNvSpPr>
          <p:nvPr>
            <p:ph type="sldNum" sz="quarter" idx="4"/>
          </p:nvPr>
        </p:nvSpPr>
        <p:spPr bwMode="auto">
          <a:xfrm>
            <a:off x="6781800" y="6248400"/>
            <a:ext cx="1905000" cy="457200"/>
          </a:xfrm>
          <a:prstGeom prst="rect"/>
          <a:noFill/>
          <a:ln>
            <a:noFill/>
          </a:ln>
          <a:effectLst/>
        </p:spPr>
        <p:txBody>
          <a:bodyPr anchor="t" anchorCtr="0" bIns="45720" compatLnSpc="1" lIns="91440" numCol="1" rIns="91440" tIns="45720" vert="horz" wrap="square">
            <a:prstTxWarp prst="textNoShape"/>
          </a:bodyPr>
          <a:lstStyle>
            <a:lvl1pPr algn="r">
              <a:defRPr sz="1000"/>
            </a:lvl1pPr>
          </a:lstStyle>
          <a:p>
            <a:fld id="{72E08C1D-3292-47ED-8FC6-A990A9FEC3EB}" type="slidenum">
              <a:rPr lang="en-US"/>
              <a:t>‹#›</a:t>
            </a:fld>
            <a:endParaRPr lang="en-US"/>
          </a:p>
        </p:txBody>
      </p:sp>
      <p:sp>
        <p:nvSpPr>
          <p:cNvPr id="1048584" name="Line 10"/>
          <p:cNvSpPr>
            <a:spLocks noChangeShapeType="1"/>
          </p:cNvSpPr>
          <p:nvPr/>
        </p:nvSpPr>
        <p:spPr bwMode="auto">
          <a:xfrm>
            <a:off x="0" y="4876800"/>
            <a:ext cx="609600" cy="0"/>
          </a:xfrm>
          <a:prstGeom prst="line"/>
          <a:noFill/>
          <a:ln w="44450">
            <a:solidFill>
              <a:schemeClr val="bg2"/>
            </a:solidFill>
            <a:round/>
            <a:headEnd/>
            <a:tailEnd/>
          </a:ln>
          <a:effectLst/>
        </p:spPr>
        <p:txBody>
          <a:bodyPr/>
          <a:p>
            <a:endParaRPr lang="en-US"/>
          </a:p>
        </p:txBody>
      </p:sp>
    </p:spTree>
  </p:cSld>
  <p:clrMap accent1="accent1" accent2="accent2" accent3="accent3" accent4="accent4" accent5="accent5" accent6="accent6" bg1="lt1" bg2="lt2" tx1="dk1" tx2="dk2"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iming/>
  <p:txStyles>
    <p:titleStyle>
      <a:lvl1pPr algn="l" eaLnBrk="1" fontAlgn="base" hangingPunct="1" rtl="0">
        <a:spcBef>
          <a:spcPct val="0"/>
        </a:spcBef>
        <a:spcAft>
          <a:spcPct val="0"/>
        </a:spcAft>
        <a:defRPr sz="4200">
          <a:solidFill>
            <a:schemeClr val="tx2"/>
          </a:solidFill>
          <a:latin typeface="+mj-lt"/>
          <a:ea typeface="+mj-ea"/>
          <a:cs typeface="+mj-cs"/>
        </a:defRPr>
      </a:lvl1pPr>
      <a:lvl2pPr algn="l" eaLnBrk="1" fontAlgn="base" hangingPunct="1" rtl="0">
        <a:spcBef>
          <a:spcPct val="0"/>
        </a:spcBef>
        <a:spcAft>
          <a:spcPct val="0"/>
        </a:spcAft>
        <a:defRPr sz="4200">
          <a:solidFill>
            <a:schemeClr val="tx2"/>
          </a:solidFill>
          <a:latin typeface="Times New Roman" charset="0"/>
        </a:defRPr>
      </a:lvl2pPr>
      <a:lvl3pPr algn="l" eaLnBrk="1" fontAlgn="base" hangingPunct="1" rtl="0">
        <a:spcBef>
          <a:spcPct val="0"/>
        </a:spcBef>
        <a:spcAft>
          <a:spcPct val="0"/>
        </a:spcAft>
        <a:defRPr sz="4200">
          <a:solidFill>
            <a:schemeClr val="tx2"/>
          </a:solidFill>
          <a:latin typeface="Times New Roman" charset="0"/>
        </a:defRPr>
      </a:lvl3pPr>
      <a:lvl4pPr algn="l" eaLnBrk="1" fontAlgn="base" hangingPunct="1" rtl="0">
        <a:spcBef>
          <a:spcPct val="0"/>
        </a:spcBef>
        <a:spcAft>
          <a:spcPct val="0"/>
        </a:spcAft>
        <a:defRPr sz="4200">
          <a:solidFill>
            <a:schemeClr val="tx2"/>
          </a:solidFill>
          <a:latin typeface="Times New Roman" charset="0"/>
        </a:defRPr>
      </a:lvl4pPr>
      <a:lvl5pPr algn="l" eaLnBrk="1" fontAlgn="base" hangingPunct="1" rtl="0">
        <a:spcBef>
          <a:spcPct val="0"/>
        </a:spcBef>
        <a:spcAft>
          <a:spcPct val="0"/>
        </a:spcAft>
        <a:defRPr sz="4200">
          <a:solidFill>
            <a:schemeClr val="tx2"/>
          </a:solidFill>
          <a:latin typeface="Times New Roman" charset="0"/>
        </a:defRPr>
      </a:lvl5pPr>
      <a:lvl6pPr algn="l" eaLnBrk="1" fontAlgn="base" hangingPunct="1" marL="457200" rtl="0">
        <a:spcBef>
          <a:spcPct val="0"/>
        </a:spcBef>
        <a:spcAft>
          <a:spcPct val="0"/>
        </a:spcAft>
        <a:defRPr sz="4200">
          <a:solidFill>
            <a:schemeClr val="tx2"/>
          </a:solidFill>
          <a:latin typeface="Times New Roman" charset="0"/>
        </a:defRPr>
      </a:lvl6pPr>
      <a:lvl7pPr algn="l" eaLnBrk="1" fontAlgn="base" hangingPunct="1" marL="914400" rtl="0">
        <a:spcBef>
          <a:spcPct val="0"/>
        </a:spcBef>
        <a:spcAft>
          <a:spcPct val="0"/>
        </a:spcAft>
        <a:defRPr sz="4200">
          <a:solidFill>
            <a:schemeClr val="tx2"/>
          </a:solidFill>
          <a:latin typeface="Times New Roman" charset="0"/>
        </a:defRPr>
      </a:lvl7pPr>
      <a:lvl8pPr algn="l" eaLnBrk="1" fontAlgn="base" hangingPunct="1" marL="1371600" rtl="0">
        <a:spcBef>
          <a:spcPct val="0"/>
        </a:spcBef>
        <a:spcAft>
          <a:spcPct val="0"/>
        </a:spcAft>
        <a:defRPr sz="4200">
          <a:solidFill>
            <a:schemeClr val="tx2"/>
          </a:solidFill>
          <a:latin typeface="Times New Roman" charset="0"/>
        </a:defRPr>
      </a:lvl8pPr>
      <a:lvl9pPr algn="l" eaLnBrk="1" fontAlgn="base" hangingPunct="1" marL="1828800" rtl="0">
        <a:spcBef>
          <a:spcPct val="0"/>
        </a:spcBef>
        <a:spcAft>
          <a:spcPct val="0"/>
        </a:spcAft>
        <a:defRPr sz="4200">
          <a:solidFill>
            <a:schemeClr val="tx2"/>
          </a:solidFill>
          <a:latin typeface="Times New Roman" charset="0"/>
        </a:defRPr>
      </a:lvl9pPr>
    </p:titleStyle>
    <p:bodyStyle>
      <a:lvl1pPr algn="l" eaLnBrk="1" fontAlgn="base" hangingPunct="1" indent="-342900" marL="342900" rtl="0">
        <a:spcBef>
          <a:spcPct val="20000"/>
        </a:spcBef>
        <a:spcAft>
          <a:spcPct val="0"/>
        </a:spcAft>
        <a:buClr>
          <a:schemeClr val="folHlink"/>
        </a:buClr>
        <a:buSzPct val="90000"/>
        <a:buFont typeface="Wingdings" pitchFamily="2" charset="2"/>
        <a:buChar char="n"/>
        <a:defRPr sz="2800">
          <a:solidFill>
            <a:schemeClr val="tx1"/>
          </a:solidFill>
          <a:latin typeface="+mn-lt"/>
          <a:ea typeface="+mn-ea"/>
          <a:cs typeface="+mn-cs"/>
        </a:defRPr>
      </a:lvl1pPr>
      <a:lvl2pPr algn="l" eaLnBrk="1" fontAlgn="base" hangingPunct="1" indent="-285750" marL="742950" rtl="0">
        <a:spcBef>
          <a:spcPct val="20000"/>
        </a:spcBef>
        <a:spcAft>
          <a:spcPct val="0"/>
        </a:spcAft>
        <a:buClr>
          <a:schemeClr val="accent1"/>
        </a:buClr>
        <a:buSzPct val="75000"/>
        <a:buFont typeface="Wingdings" pitchFamily="2" charset="2"/>
        <a:buChar char="n"/>
        <a:defRPr sz="2600">
          <a:solidFill>
            <a:schemeClr val="tx1"/>
          </a:solidFill>
          <a:latin typeface="+mn-lt"/>
        </a:defRPr>
      </a:lvl2pPr>
      <a:lvl3pPr algn="l" eaLnBrk="1" fontAlgn="base" hangingPunct="1" indent="-228600" marL="1143000" rtl="0">
        <a:spcBef>
          <a:spcPct val="20000"/>
        </a:spcBef>
        <a:spcAft>
          <a:spcPct val="0"/>
        </a:spcAft>
        <a:buClr>
          <a:schemeClr val="folHlink"/>
        </a:buClr>
        <a:buSzPct val="55000"/>
        <a:buFont typeface="Wingdings" pitchFamily="2" charset="2"/>
        <a:buChar char="n"/>
        <a:defRPr sz="2300">
          <a:solidFill>
            <a:schemeClr val="tx1"/>
          </a:solidFill>
          <a:latin typeface="+mn-lt"/>
        </a:defRPr>
      </a:lvl3pPr>
      <a:lvl4pPr algn="l" eaLnBrk="1" fontAlgn="base" hangingPunct="1" indent="-228600" marL="1600200" rtl="0">
        <a:spcBef>
          <a:spcPct val="20000"/>
        </a:spcBef>
        <a:spcAft>
          <a:spcPct val="0"/>
        </a:spcAft>
        <a:buClr>
          <a:schemeClr val="accent1"/>
        </a:buClr>
        <a:buFont typeface="Wingdings" pitchFamily="2" charset="2"/>
        <a:buChar char="§"/>
        <a:defRPr sz="2000">
          <a:solidFill>
            <a:schemeClr val="tx1"/>
          </a:solidFill>
          <a:latin typeface="+mn-lt"/>
        </a:defRPr>
      </a:lvl4pPr>
      <a:lvl5pPr algn="l" eaLnBrk="1" fontAlgn="base" hangingPunct="1" indent="-228600" marL="2057400" rtl="0">
        <a:spcBef>
          <a:spcPct val="20000"/>
        </a:spcBef>
        <a:spcAft>
          <a:spcPct val="0"/>
        </a:spcAft>
        <a:buClr>
          <a:schemeClr val="accent1"/>
        </a:buClr>
        <a:buFont typeface="Wingdings" pitchFamily="2" charset="2"/>
        <a:buChar char="§"/>
        <a:defRPr sz="2000">
          <a:solidFill>
            <a:schemeClr val="tx1"/>
          </a:solidFill>
          <a:latin typeface="+mn-lt"/>
        </a:defRPr>
      </a:lvl5pPr>
      <a:lvl6pPr algn="l" eaLnBrk="1" fontAlgn="base" hangingPunct="1" indent="-228600" marL="2514600" rtl="0">
        <a:spcBef>
          <a:spcPct val="20000"/>
        </a:spcBef>
        <a:spcAft>
          <a:spcPct val="0"/>
        </a:spcAft>
        <a:buClr>
          <a:schemeClr val="accent1"/>
        </a:buClr>
        <a:buFont typeface="Wingdings" pitchFamily="2" charset="2"/>
        <a:buChar char="§"/>
        <a:defRPr sz="2000">
          <a:solidFill>
            <a:schemeClr val="tx1"/>
          </a:solidFill>
          <a:latin typeface="+mn-lt"/>
        </a:defRPr>
      </a:lvl6pPr>
      <a:lvl7pPr algn="l" eaLnBrk="1" fontAlgn="base" hangingPunct="1" indent="-228600" marL="2971800" rtl="0">
        <a:spcBef>
          <a:spcPct val="20000"/>
        </a:spcBef>
        <a:spcAft>
          <a:spcPct val="0"/>
        </a:spcAft>
        <a:buClr>
          <a:schemeClr val="accent1"/>
        </a:buClr>
        <a:buFont typeface="Wingdings" pitchFamily="2" charset="2"/>
        <a:buChar char="§"/>
        <a:defRPr sz="2000">
          <a:solidFill>
            <a:schemeClr val="tx1"/>
          </a:solidFill>
          <a:latin typeface="+mn-lt"/>
        </a:defRPr>
      </a:lvl7pPr>
      <a:lvl8pPr algn="l" eaLnBrk="1" fontAlgn="base" hangingPunct="1" indent="-228600" marL="3429000" rtl="0">
        <a:spcBef>
          <a:spcPct val="20000"/>
        </a:spcBef>
        <a:spcAft>
          <a:spcPct val="0"/>
        </a:spcAft>
        <a:buClr>
          <a:schemeClr val="accent1"/>
        </a:buClr>
        <a:buFont typeface="Wingdings" pitchFamily="2" charset="2"/>
        <a:buChar char="§"/>
        <a:defRPr sz="2000">
          <a:solidFill>
            <a:schemeClr val="tx1"/>
          </a:solidFill>
          <a:latin typeface="+mn-lt"/>
        </a:defRPr>
      </a:lvl8pPr>
      <a:lvl9pPr algn="l" eaLnBrk="1" fontAlgn="base" hangingPunct="1" indent="-228600" marL="3886200" rtl="0">
        <a:spcBef>
          <a:spcPct val="20000"/>
        </a:spcBef>
        <a:spcAft>
          <a:spcPct val="0"/>
        </a:spcAft>
        <a:buClr>
          <a:schemeClr val="accent1"/>
        </a:buClr>
        <a:buFont typeface="Wingdings" pitchFamily="2" charset="2"/>
        <a:buChar char="§"/>
        <a:defRPr sz="2000">
          <a:solidFill>
            <a:schemeClr val="tx1"/>
          </a:solidFill>
          <a:latin typeface="+mn-lt"/>
        </a:defRPr>
      </a:lvl9pPr>
    </p:bodyStyle>
    <p:other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2.xml"/><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2.xml"/><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31" name=""/>
        <p:cNvGrpSpPr/>
        <p:nvPr/>
      </p:nvGrpSpPr>
      <p:grpSpPr>
        <a:xfrm>
          <a:off x="0" y="0"/>
          <a:ext cx="0" cy="0"/>
          <a:chOff x="0" y="0"/>
          <a:chExt cx="0" cy="0"/>
        </a:xfrm>
      </p:grpSpPr>
      <p:sp>
        <p:nvSpPr>
          <p:cNvPr id="1048596" name="Title 1"/>
          <p:cNvSpPr>
            <a:spLocks noGrp="1"/>
          </p:cNvSpPr>
          <p:nvPr>
            <p:ph type="ctrTitle"/>
          </p:nvPr>
        </p:nvSpPr>
        <p:spPr/>
        <p:txBody>
          <a:bodyPr/>
          <a:p>
            <a:r>
              <a:rPr dirty="0" lang="en-US" smtClean="0"/>
              <a:t>Writing Well for Business Success  </a:t>
            </a:r>
            <a:endParaRPr dirty="0" lang="en-US"/>
          </a:p>
        </p:txBody>
      </p:sp>
      <p:sp>
        <p:nvSpPr>
          <p:cNvPr id="1048597" name="Subtitle 2"/>
          <p:cNvSpPr>
            <a:spLocks noGrp="1"/>
          </p:cNvSpPr>
          <p:nvPr>
            <p:ph type="subTitle" idx="1"/>
          </p:nvPr>
        </p:nvSpPr>
        <p:spPr/>
        <p:txBody>
          <a:bodyPr/>
          <a:p>
            <a:r>
              <a:rPr dirty="0" lang="en-US" smtClean="0"/>
              <a:t>Student’s Name </a:t>
            </a:r>
          </a:p>
          <a:p>
            <a:r>
              <a:rPr dirty="0" lang="en-US" smtClean="0"/>
              <a:t>Institution </a:t>
            </a:r>
            <a:endParaRPr dirty="0" lang="en-US"/>
          </a:p>
        </p:txBody>
      </p:sp>
      <p:pic>
        <p:nvPicPr>
          <p:cNvPr id="2097152" name="Picture 3"/>
          <p:cNvPicPr>
            <a:picLocks noChangeAspect="1"/>
          </p:cNvPicPr>
          <p:nvPr/>
        </p:nvPicPr>
        <p:blipFill>
          <a:blip xmlns:r="http://schemas.openxmlformats.org/officeDocument/2006/relationships" r:embed="rId1"/>
          <a:stretch>
            <a:fillRect/>
          </a:stretch>
        </p:blipFill>
        <p:spPr>
          <a:xfrm>
            <a:off x="0" y="2895600"/>
            <a:ext cx="3505200" cy="3048000"/>
          </a:xfrm>
          <a:prstGeom prst="rec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34" name=""/>
        <p:cNvGrpSpPr/>
        <p:nvPr/>
      </p:nvGrpSpPr>
      <p:grpSpPr>
        <a:xfrm>
          <a:off x="0" y="0"/>
          <a:ext cx="0" cy="0"/>
          <a:chOff x="0" y="0"/>
          <a:chExt cx="0" cy="0"/>
        </a:xfrm>
      </p:grpSpPr>
      <p:sp>
        <p:nvSpPr>
          <p:cNvPr id="1048603" name="Title 1"/>
          <p:cNvSpPr>
            <a:spLocks noGrp="1"/>
          </p:cNvSpPr>
          <p:nvPr>
            <p:ph type="title"/>
          </p:nvPr>
        </p:nvSpPr>
        <p:spPr/>
        <p:txBody>
          <a:bodyPr/>
          <a:p>
            <a:r>
              <a:rPr dirty="0" lang="en-US" smtClean="0"/>
              <a:t>Introduction </a:t>
            </a:r>
            <a:endParaRPr dirty="0" lang="en-US"/>
          </a:p>
        </p:txBody>
      </p:sp>
      <p:sp>
        <p:nvSpPr>
          <p:cNvPr id="1048604" name="Content Placeholder 2"/>
          <p:cNvSpPr>
            <a:spLocks noGrp="1"/>
          </p:cNvSpPr>
          <p:nvPr>
            <p:ph idx="1"/>
          </p:nvPr>
        </p:nvSpPr>
        <p:spPr/>
        <p:txBody>
          <a:bodyPr/>
          <a:p>
            <a:r>
              <a:rPr dirty="0" lang="en-US" smtClean="0"/>
              <a:t>Sandra Lamb has explained how to achieve success </a:t>
            </a:r>
          </a:p>
          <a:p>
            <a:r>
              <a:rPr dirty="0" lang="en-US" smtClean="0"/>
              <a:t>In her text, </a:t>
            </a:r>
            <a:r>
              <a:rPr dirty="0" i="1" lang="en-US" smtClean="0"/>
              <a:t>Writing Well for Business Success</a:t>
            </a:r>
            <a:r>
              <a:rPr dirty="0" lang="en-US" smtClean="0"/>
              <a:t>, she ha explained:</a:t>
            </a:r>
          </a:p>
          <a:p>
            <a:r>
              <a:rPr dirty="0" lang="en-US" smtClean="0"/>
              <a:t>1. First things to consider </a:t>
            </a:r>
          </a:p>
          <a:p>
            <a:r>
              <a:rPr dirty="0" lang="en-US" smtClean="0"/>
              <a:t>2. How to perfect the writing </a:t>
            </a:r>
          </a:p>
          <a:p>
            <a:r>
              <a:rPr dirty="0" lang="en-US" smtClean="0"/>
              <a:t>3. Different shapes of business communications 		            </a:t>
            </a:r>
            <a:r>
              <a:rPr dirty="0" sz="1100" i="1" lang="en-US" smtClean="0"/>
              <a:t>Source: Google</a:t>
            </a:r>
          </a:p>
          <a:p>
            <a:r>
              <a:rPr dirty="0" lang="en-US" smtClean="0"/>
              <a:t>Effective communication is paramount in business</a:t>
            </a:r>
            <a:endParaRPr dirty="0" lang="en-US"/>
          </a:p>
        </p:txBody>
      </p:sp>
      <p:pic>
        <p:nvPicPr>
          <p:cNvPr id="2097153" name="Picture 3"/>
          <p:cNvPicPr>
            <a:picLocks noChangeAspect="1"/>
          </p:cNvPicPr>
          <p:nvPr/>
        </p:nvPicPr>
        <p:blipFill>
          <a:blip xmlns:r="http://schemas.openxmlformats.org/officeDocument/2006/relationships" r:embed="rId1"/>
          <a:stretch>
            <a:fillRect/>
          </a:stretch>
        </p:blipFill>
        <p:spPr>
          <a:xfrm>
            <a:off x="6248400" y="3025254"/>
            <a:ext cx="2892188" cy="2080146"/>
          </a:xfrm>
          <a:prstGeom prst="rec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37" name=""/>
        <p:cNvGrpSpPr/>
        <p:nvPr/>
      </p:nvGrpSpPr>
      <p:grpSpPr>
        <a:xfrm>
          <a:off x="0" y="0"/>
          <a:ext cx="0" cy="0"/>
          <a:chOff x="0" y="0"/>
          <a:chExt cx="0" cy="0"/>
        </a:xfrm>
      </p:grpSpPr>
      <p:sp>
        <p:nvSpPr>
          <p:cNvPr id="1048608" name="Title 1"/>
          <p:cNvSpPr>
            <a:spLocks noGrp="1"/>
          </p:cNvSpPr>
          <p:nvPr>
            <p:ph type="title"/>
          </p:nvPr>
        </p:nvSpPr>
        <p:spPr/>
        <p:txBody>
          <a:bodyPr/>
          <a:p>
            <a:r>
              <a:rPr dirty="0" lang="en-US" smtClean="0"/>
              <a:t>Part 1: First Things First </a:t>
            </a:r>
            <a:endParaRPr dirty="0" lang="en-US"/>
          </a:p>
        </p:txBody>
      </p:sp>
      <p:sp>
        <p:nvSpPr>
          <p:cNvPr id="1048609" name="Content Placeholder 2"/>
          <p:cNvSpPr>
            <a:spLocks noGrp="1"/>
          </p:cNvSpPr>
          <p:nvPr>
            <p:ph idx="1"/>
          </p:nvPr>
        </p:nvSpPr>
        <p:spPr/>
        <p:txBody>
          <a:bodyPr/>
          <a:p>
            <a:r>
              <a:rPr dirty="0" lang="en-US" smtClean="0"/>
              <a:t>Consider what to write before writing </a:t>
            </a:r>
          </a:p>
          <a:p>
            <a:r>
              <a:rPr dirty="0" lang="en-US" smtClean="0"/>
              <a:t>-Know what to include exclude when writing </a:t>
            </a:r>
          </a:p>
          <a:p>
            <a:r>
              <a:rPr dirty="0" lang="en-US" smtClean="0"/>
              <a:t>-Know what the audience want </a:t>
            </a:r>
          </a:p>
          <a:p>
            <a:r>
              <a:rPr dirty="0" lang="en-US" smtClean="0"/>
              <a:t>-Determine the value of the subject</a:t>
            </a:r>
          </a:p>
          <a:p>
            <a:r>
              <a:rPr dirty="0" lang="en-US" smtClean="0"/>
              <a:t>Make a plan through creation of a roadmap</a:t>
            </a:r>
          </a:p>
          <a:p>
            <a:r>
              <a:rPr dirty="0" lang="en-US" smtClean="0"/>
              <a:t>Highlight the main points that need to be covered </a:t>
            </a:r>
          </a:p>
          <a:p>
            <a:r>
              <a:rPr dirty="0" lang="en-US" smtClean="0"/>
              <a:t>Express the information through writing </a:t>
            </a:r>
          </a:p>
          <a:p>
            <a:r>
              <a:rPr dirty="0" lang="en-US" smtClean="0"/>
              <a:t>Communication should be precise and focused</a:t>
            </a:r>
            <a:endParaRPr dirty="0"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40" name=""/>
        <p:cNvGrpSpPr/>
        <p:nvPr/>
      </p:nvGrpSpPr>
      <p:grpSpPr>
        <a:xfrm>
          <a:off x="0" y="0"/>
          <a:ext cx="0" cy="0"/>
          <a:chOff x="0" y="0"/>
          <a:chExt cx="0" cy="0"/>
        </a:xfrm>
      </p:grpSpPr>
      <p:sp>
        <p:nvSpPr>
          <p:cNvPr id="1048613" name="Title 1"/>
          <p:cNvSpPr>
            <a:spLocks noGrp="1"/>
          </p:cNvSpPr>
          <p:nvPr>
            <p:ph type="title"/>
          </p:nvPr>
        </p:nvSpPr>
        <p:spPr/>
        <p:txBody>
          <a:bodyPr/>
          <a:p>
            <a:r>
              <a:rPr dirty="0" lang="en-US" smtClean="0"/>
              <a:t>Continuation of Part 1</a:t>
            </a:r>
            <a:endParaRPr dirty="0" lang="en-US"/>
          </a:p>
        </p:txBody>
      </p:sp>
      <p:sp>
        <p:nvSpPr>
          <p:cNvPr id="1048614" name="Content Placeholder 2"/>
          <p:cNvSpPr>
            <a:spLocks noGrp="1"/>
          </p:cNvSpPr>
          <p:nvPr>
            <p:ph idx="1"/>
          </p:nvPr>
        </p:nvSpPr>
        <p:spPr/>
        <p:txBody>
          <a:bodyPr/>
          <a:p>
            <a:r>
              <a:rPr dirty="0" lang="en-US" smtClean="0"/>
              <a:t>After creating a roadmap, one can write </a:t>
            </a:r>
          </a:p>
          <a:p>
            <a:r>
              <a:rPr dirty="0" lang="en-US" smtClean="0"/>
              <a:t>-This is where one puts all the points down </a:t>
            </a:r>
          </a:p>
          <a:p>
            <a:r>
              <a:rPr dirty="0" lang="en-US" smtClean="0"/>
              <a:t>-The points must clear to be understood </a:t>
            </a:r>
          </a:p>
          <a:p>
            <a:r>
              <a:rPr dirty="0" lang="en-US" smtClean="0"/>
              <a:t>-They must be addressed to answer specific questions </a:t>
            </a:r>
          </a:p>
          <a:p>
            <a:r>
              <a:rPr dirty="0" lang="en-US" smtClean="0"/>
              <a:t>Revise the content after writing </a:t>
            </a:r>
          </a:p>
          <a:p>
            <a:r>
              <a:rPr dirty="0" lang="en-US" smtClean="0"/>
              <a:t>-Checking for errors and typos </a:t>
            </a:r>
          </a:p>
          <a:p>
            <a:r>
              <a:rPr dirty="0" lang="en-US" smtClean="0"/>
              <a:t>After revising is editing 	</a:t>
            </a:r>
            <a:r>
              <a:rPr dirty="0" sz="1100" lang="en-US" smtClean="0"/>
              <a:t>                                  </a:t>
            </a:r>
            <a:r>
              <a:rPr dirty="0" sz="1100" i="1" lang="en-US" smtClean="0"/>
              <a:t>Source: Google</a:t>
            </a:r>
          </a:p>
          <a:p>
            <a:r>
              <a:rPr dirty="0" lang="en-US" smtClean="0"/>
              <a:t>-Thorough editing is required to change the errors </a:t>
            </a:r>
            <a:endParaRPr dirty="0" lang="en-US"/>
          </a:p>
        </p:txBody>
      </p:sp>
      <p:pic>
        <p:nvPicPr>
          <p:cNvPr id="2097154" name="Picture 3"/>
          <p:cNvPicPr>
            <a:picLocks noChangeAspect="1"/>
          </p:cNvPicPr>
          <p:nvPr/>
        </p:nvPicPr>
        <p:blipFill>
          <a:blip xmlns:r="http://schemas.openxmlformats.org/officeDocument/2006/relationships" r:embed="rId1"/>
          <a:stretch>
            <a:fillRect/>
          </a:stretch>
        </p:blipFill>
        <p:spPr>
          <a:xfrm>
            <a:off x="6324600" y="3581400"/>
            <a:ext cx="2952750" cy="1676400"/>
          </a:xfrm>
          <a:prstGeom prst="rec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43" name=""/>
        <p:cNvGrpSpPr/>
        <p:nvPr/>
      </p:nvGrpSpPr>
      <p:grpSpPr>
        <a:xfrm>
          <a:off x="0" y="0"/>
          <a:ext cx="0" cy="0"/>
          <a:chOff x="0" y="0"/>
          <a:chExt cx="0" cy="0"/>
        </a:xfrm>
      </p:grpSpPr>
      <p:sp>
        <p:nvSpPr>
          <p:cNvPr id="1048618" name="Title 1"/>
          <p:cNvSpPr>
            <a:spLocks noGrp="1"/>
          </p:cNvSpPr>
          <p:nvPr>
            <p:ph type="title"/>
          </p:nvPr>
        </p:nvSpPr>
        <p:spPr/>
        <p:txBody>
          <a:bodyPr/>
          <a:p>
            <a:r>
              <a:rPr dirty="0" lang="en-US" smtClean="0"/>
              <a:t>Writing Voice </a:t>
            </a:r>
            <a:endParaRPr dirty="0" lang="en-US"/>
          </a:p>
        </p:txBody>
      </p:sp>
      <p:sp>
        <p:nvSpPr>
          <p:cNvPr id="1048619" name="Content Placeholder 2"/>
          <p:cNvSpPr>
            <a:spLocks noGrp="1"/>
          </p:cNvSpPr>
          <p:nvPr>
            <p:ph idx="1"/>
          </p:nvPr>
        </p:nvSpPr>
        <p:spPr/>
        <p:txBody>
          <a:bodyPr/>
          <a:p>
            <a:r>
              <a:rPr dirty="0" lang="en-US" smtClean="0"/>
              <a:t>One needs to consider the appropriate voice </a:t>
            </a:r>
          </a:p>
          <a:p>
            <a:r>
              <a:rPr dirty="0" lang="en-US" smtClean="0"/>
              <a:t>Lamb advises to use a conversational tone</a:t>
            </a:r>
          </a:p>
          <a:p>
            <a:r>
              <a:rPr dirty="0" lang="en-US" smtClean="0"/>
              <a:t>-This, she believes, will promote the effectiveness of the writing </a:t>
            </a:r>
          </a:p>
          <a:p>
            <a:r>
              <a:rPr dirty="0" lang="en-US" smtClean="0"/>
              <a:t>Fact-check the content and tone</a:t>
            </a:r>
          </a:p>
          <a:p>
            <a:r>
              <a:rPr dirty="0" lang="en-US" smtClean="0"/>
              <a:t>Remove anything that does seem appropriate </a:t>
            </a:r>
          </a:p>
          <a:p>
            <a:r>
              <a:rPr dirty="0" lang="en-US" smtClean="0"/>
              <a:t>-This can be done by reading it out loud</a:t>
            </a:r>
          </a:p>
          <a:p>
            <a:r>
              <a:rPr dirty="0" lang="en-US" smtClean="0"/>
              <a:t>Use clear, simple, and active words </a:t>
            </a:r>
          </a:p>
          <a:p>
            <a:r>
              <a:rPr dirty="0" lang="en-US" smtClean="0"/>
              <a:t>Remove words that cannot be understood </a:t>
            </a:r>
            <a:endParaRPr dirty="0"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46" name=""/>
        <p:cNvGrpSpPr/>
        <p:nvPr/>
      </p:nvGrpSpPr>
      <p:grpSpPr>
        <a:xfrm>
          <a:off x="0" y="0"/>
          <a:ext cx="0" cy="0"/>
          <a:chOff x="0" y="0"/>
          <a:chExt cx="0" cy="0"/>
        </a:xfrm>
      </p:grpSpPr>
      <p:sp>
        <p:nvSpPr>
          <p:cNvPr id="1048623" name="Title 1"/>
          <p:cNvSpPr>
            <a:spLocks noGrp="1"/>
          </p:cNvSpPr>
          <p:nvPr>
            <p:ph type="title"/>
          </p:nvPr>
        </p:nvSpPr>
        <p:spPr/>
        <p:txBody>
          <a:bodyPr/>
          <a:p>
            <a:r>
              <a:rPr dirty="0" lang="en-US" smtClean="0"/>
              <a:t>Part 2: Perfect What You’ve Written</a:t>
            </a:r>
            <a:endParaRPr dirty="0" lang="en-US"/>
          </a:p>
        </p:txBody>
      </p:sp>
      <p:sp>
        <p:nvSpPr>
          <p:cNvPr id="1048624" name="Content Placeholder 2"/>
          <p:cNvSpPr>
            <a:spLocks noGrp="1"/>
          </p:cNvSpPr>
          <p:nvPr>
            <p:ph idx="1"/>
          </p:nvPr>
        </p:nvSpPr>
        <p:spPr/>
        <p:txBody>
          <a:bodyPr/>
          <a:p>
            <a:r>
              <a:rPr b="1" dirty="0" lang="en-US" smtClean="0"/>
              <a:t>1. Write with style, voice, and tone </a:t>
            </a:r>
          </a:p>
          <a:p>
            <a:r>
              <a:rPr dirty="0" lang="en-US" smtClean="0"/>
              <a:t>Choose the right style to pass the message </a:t>
            </a:r>
          </a:p>
          <a:p>
            <a:r>
              <a:rPr dirty="0" lang="en-US" smtClean="0"/>
              <a:t>Consider the audience when choosing a tone and voice </a:t>
            </a:r>
          </a:p>
          <a:p>
            <a:r>
              <a:rPr dirty="0" lang="en-US" smtClean="0"/>
              <a:t>Different tones are employed for different reasons </a:t>
            </a:r>
            <a:endParaRPr dirty="0" lang="en-US"/>
          </a:p>
          <a:p>
            <a:r>
              <a:rPr dirty="0" lang="en-US" smtClean="0"/>
              <a:t>Adjust your tone and voice according to circumstances </a:t>
            </a:r>
          </a:p>
          <a:p>
            <a:r>
              <a:rPr dirty="0" lang="en-US" smtClean="0"/>
              <a:t>Identify when to be assertive, apologetic, conversational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49" name=""/>
        <p:cNvGrpSpPr/>
        <p:nvPr/>
      </p:nvGrpSpPr>
      <p:grpSpPr>
        <a:xfrm>
          <a:off x="0" y="0"/>
          <a:ext cx="0" cy="0"/>
          <a:chOff x="0" y="0"/>
          <a:chExt cx="0" cy="0"/>
        </a:xfrm>
      </p:grpSpPr>
      <p:sp>
        <p:nvSpPr>
          <p:cNvPr id="1048628" name="Title 1"/>
          <p:cNvSpPr>
            <a:spLocks noGrp="1"/>
          </p:cNvSpPr>
          <p:nvPr>
            <p:ph type="title"/>
          </p:nvPr>
        </p:nvSpPr>
        <p:spPr/>
        <p:txBody>
          <a:bodyPr/>
          <a:p>
            <a:r>
              <a:rPr dirty="0" lang="en-US" smtClean="0"/>
              <a:t>Continuation of Part 2</a:t>
            </a:r>
            <a:endParaRPr dirty="0" lang="en-US"/>
          </a:p>
        </p:txBody>
      </p:sp>
      <p:sp>
        <p:nvSpPr>
          <p:cNvPr id="1048629" name="Content Placeholder 2"/>
          <p:cNvSpPr>
            <a:spLocks noGrp="1"/>
          </p:cNvSpPr>
          <p:nvPr>
            <p:ph idx="1"/>
          </p:nvPr>
        </p:nvSpPr>
        <p:spPr/>
        <p:txBody>
          <a:bodyPr/>
          <a:p>
            <a:r>
              <a:rPr b="1" dirty="0" lang="en-US" smtClean="0"/>
              <a:t>2. Punctuation of slam Dunks</a:t>
            </a:r>
          </a:p>
          <a:p>
            <a:r>
              <a:rPr dirty="0" lang="en-US" smtClean="0"/>
              <a:t>-Some words are close in spelling, yet they have different meaning </a:t>
            </a:r>
          </a:p>
          <a:p>
            <a:r>
              <a:rPr dirty="0" lang="en-US" smtClean="0"/>
              <a:t>In communication, it is important to separate those kinds of words and phrases</a:t>
            </a:r>
          </a:p>
          <a:p>
            <a:r>
              <a:rPr dirty="0" lang="en-US" smtClean="0"/>
              <a:t>Editing and revising will assist in removing the inappropriate words </a:t>
            </a:r>
          </a:p>
          <a:p>
            <a:r>
              <a:rPr b="1" dirty="0" lang="en-US" smtClean="0"/>
              <a:t>3. Caution </a:t>
            </a:r>
          </a:p>
          <a:p>
            <a:r>
              <a:rPr dirty="0" lang="en-US" smtClean="0"/>
              <a:t>Take precaution when writing not to use words incorrectly.   				</a:t>
            </a:r>
            <a:r>
              <a:rPr dirty="0" sz="1100" i="1" lang="en-US" smtClean="0"/>
              <a:t>Source: Google    </a:t>
            </a:r>
          </a:p>
        </p:txBody>
      </p:sp>
      <p:pic>
        <p:nvPicPr>
          <p:cNvPr id="2097155" name="Picture 3"/>
          <p:cNvPicPr>
            <a:picLocks noChangeAspect="1"/>
          </p:cNvPicPr>
          <p:nvPr/>
        </p:nvPicPr>
        <p:blipFill>
          <a:blip xmlns:r="http://schemas.openxmlformats.org/officeDocument/2006/relationships" r:embed="rId1"/>
          <a:stretch>
            <a:fillRect/>
          </a:stretch>
        </p:blipFill>
        <p:spPr>
          <a:xfrm>
            <a:off x="6103257" y="4419600"/>
            <a:ext cx="3015343" cy="1676400"/>
          </a:xfrm>
          <a:prstGeom prst="rec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52" name=""/>
        <p:cNvGrpSpPr/>
        <p:nvPr/>
      </p:nvGrpSpPr>
      <p:grpSpPr>
        <a:xfrm>
          <a:off x="0" y="0"/>
          <a:ext cx="0" cy="0"/>
          <a:chOff x="0" y="0"/>
          <a:chExt cx="0" cy="0"/>
        </a:xfrm>
      </p:grpSpPr>
      <p:sp>
        <p:nvSpPr>
          <p:cNvPr id="1048633" name="Title 1"/>
          <p:cNvSpPr>
            <a:spLocks noGrp="1"/>
          </p:cNvSpPr>
          <p:nvPr>
            <p:ph type="title"/>
          </p:nvPr>
        </p:nvSpPr>
        <p:spPr/>
        <p:txBody>
          <a:bodyPr/>
          <a:p>
            <a:r>
              <a:rPr dirty="0" lang="en-US" smtClean="0"/>
              <a:t>Business Writing Etiquette </a:t>
            </a:r>
            <a:endParaRPr dirty="0" lang="en-US"/>
          </a:p>
        </p:txBody>
      </p:sp>
      <p:sp>
        <p:nvSpPr>
          <p:cNvPr id="1048634" name="Content Placeholder 2"/>
          <p:cNvSpPr>
            <a:spLocks noGrp="1"/>
          </p:cNvSpPr>
          <p:nvPr>
            <p:ph idx="1"/>
          </p:nvPr>
        </p:nvSpPr>
        <p:spPr/>
        <p:txBody>
          <a:bodyPr/>
          <a:p>
            <a:r>
              <a:rPr dirty="0" lang="en-US" smtClean="0"/>
              <a:t>Every profession has guidelines and etiquette to be followed</a:t>
            </a:r>
          </a:p>
          <a:p>
            <a:r>
              <a:rPr dirty="0" lang="en-US" smtClean="0"/>
              <a:t>In business, etiquette is paramount in communication</a:t>
            </a:r>
          </a:p>
          <a:p>
            <a:r>
              <a:rPr dirty="0" lang="en-US" smtClean="0"/>
              <a:t>Things to consider:</a:t>
            </a:r>
          </a:p>
          <a:p>
            <a:r>
              <a:rPr dirty="0" lang="en-US" smtClean="0"/>
              <a:t>-Avoid misaddressing the message</a:t>
            </a:r>
          </a:p>
          <a:p>
            <a:r>
              <a:rPr dirty="0" lang="en-US" smtClean="0"/>
              <a:t>-Choose phrases and words correctly</a:t>
            </a:r>
          </a:p>
          <a:p>
            <a:r>
              <a:rPr dirty="0" lang="en-US" smtClean="0"/>
              <a:t>-Use active verbs </a:t>
            </a:r>
          </a:p>
          <a:p>
            <a:r>
              <a:rPr dirty="0" lang="en-US" smtClean="0"/>
              <a:t>-Avoid overusing phrases 	</a:t>
            </a:r>
            <a:r>
              <a:rPr dirty="0" sz="1100" i="1" lang="en-US" smtClean="0"/>
              <a:t>Source:</a:t>
            </a:r>
          </a:p>
          <a:p>
            <a:pPr indent="0" marL="0">
              <a:buNone/>
            </a:pPr>
            <a:r>
              <a:rPr dirty="0" sz="1100" i="1" lang="en-US"/>
              <a:t>	</a:t>
            </a:r>
            <a:r>
              <a:rPr dirty="0" sz="1100" i="1" lang="en-US" smtClean="0"/>
              <a:t>				Google</a:t>
            </a:r>
          </a:p>
          <a:p>
            <a:endParaRPr dirty="0" lang="en-US" smtClean="0"/>
          </a:p>
          <a:p>
            <a:endParaRPr dirty="0" lang="en-US"/>
          </a:p>
        </p:txBody>
      </p:sp>
      <p:pic>
        <p:nvPicPr>
          <p:cNvPr id="2097156" name="Picture 3"/>
          <p:cNvPicPr>
            <a:picLocks noChangeAspect="1"/>
          </p:cNvPicPr>
          <p:nvPr/>
        </p:nvPicPr>
        <p:blipFill>
          <a:blip xmlns:r="http://schemas.openxmlformats.org/officeDocument/2006/relationships" r:embed="rId1" cstate="print"/>
          <a:stretch>
            <a:fillRect/>
          </a:stretch>
        </p:blipFill>
        <p:spPr>
          <a:xfrm>
            <a:off x="6096000" y="4965601"/>
            <a:ext cx="3048000" cy="1775534"/>
          </a:xfrm>
          <a:prstGeom prst="rec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638" name="Title 1"/>
          <p:cNvSpPr>
            <a:spLocks noGrp="1"/>
          </p:cNvSpPr>
          <p:nvPr>
            <p:ph type="title"/>
          </p:nvPr>
        </p:nvSpPr>
        <p:spPr/>
        <p:txBody>
          <a:bodyPr/>
          <a:p>
            <a:r>
              <a:rPr dirty="0" lang="en-US" smtClean="0"/>
              <a:t>Part 3: The shapes of Business communications </a:t>
            </a:r>
            <a:endParaRPr dirty="0" lang="en-US"/>
          </a:p>
        </p:txBody>
      </p:sp>
      <p:sp>
        <p:nvSpPr>
          <p:cNvPr id="1048639" name="Content Placeholder 2"/>
          <p:cNvSpPr>
            <a:spLocks noGrp="1"/>
          </p:cNvSpPr>
          <p:nvPr>
            <p:ph idx="1"/>
          </p:nvPr>
        </p:nvSpPr>
        <p:spPr/>
        <p:txBody>
          <a:bodyPr/>
          <a:p>
            <a:r>
              <a:rPr dirty="0" lang="en-US" smtClean="0"/>
              <a:t>Different functions require different forms of communication </a:t>
            </a:r>
          </a:p>
          <a:p>
            <a:r>
              <a:rPr dirty="0" lang="en-US" smtClean="0"/>
              <a:t>Lamb identifies some of the main shapes that business communication can take</a:t>
            </a:r>
          </a:p>
          <a:p>
            <a:r>
              <a:rPr dirty="0" lang="en-US" smtClean="0"/>
              <a:t>Even though these shapes exist in other professions</a:t>
            </a:r>
          </a:p>
          <a:p>
            <a:r>
              <a:rPr dirty="0" lang="en-US" smtClean="0"/>
              <a:t>Business communication is different and unique </a:t>
            </a:r>
          </a:p>
          <a:p>
            <a:r>
              <a:rPr dirty="0" lang="en-US" smtClean="0"/>
              <a:t>Despite the form, the uniqueness of business communication relates to writing </a:t>
            </a:r>
            <a:endParaRPr dirty="0"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sp>
        <p:nvSpPr>
          <p:cNvPr id="1048643" name="Title 1"/>
          <p:cNvSpPr>
            <a:spLocks noGrp="1"/>
          </p:cNvSpPr>
          <p:nvPr>
            <p:ph type="title"/>
          </p:nvPr>
        </p:nvSpPr>
        <p:spPr/>
        <p:txBody>
          <a:bodyPr/>
          <a:p>
            <a:r>
              <a:rPr dirty="0" lang="en-US" smtClean="0"/>
              <a:t>Shapes of Communication </a:t>
            </a:r>
            <a:endParaRPr dirty="0" lang="en-US"/>
          </a:p>
        </p:txBody>
      </p:sp>
      <p:sp>
        <p:nvSpPr>
          <p:cNvPr id="1048644" name="Content Placeholder 2"/>
          <p:cNvSpPr>
            <a:spLocks noGrp="1"/>
          </p:cNvSpPr>
          <p:nvPr>
            <p:ph idx="1"/>
          </p:nvPr>
        </p:nvSpPr>
        <p:spPr/>
        <p:txBody>
          <a:bodyPr/>
          <a:p>
            <a:r>
              <a:rPr dirty="0" lang="en-US" smtClean="0"/>
              <a:t>1. Email and other electronic </a:t>
            </a:r>
          </a:p>
          <a:p>
            <a:r>
              <a:rPr dirty="0" lang="en-US" smtClean="0"/>
              <a:t>-Email must be relevant and designed in email format</a:t>
            </a:r>
          </a:p>
          <a:p>
            <a:r>
              <a:rPr dirty="0" lang="en-US" smtClean="0"/>
              <a:t>2. Memos</a:t>
            </a:r>
          </a:p>
          <a:p>
            <a:r>
              <a:rPr dirty="0" lang="en-US" smtClean="0"/>
              <a:t>-They must make the point which they are addressed for </a:t>
            </a:r>
          </a:p>
          <a:p>
            <a:r>
              <a:rPr dirty="0" lang="en-US" smtClean="0"/>
              <a:t>3. Business Letters -Must hit the mark that they are intended to hit </a:t>
            </a:r>
          </a:p>
          <a:p>
            <a:r>
              <a:rPr dirty="0" lang="en-US" smtClean="0"/>
              <a:t>4. Business Plans and grant applications that must be approved  </a:t>
            </a:r>
            <a:endParaRPr dirty="0"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648" name="Title 1"/>
          <p:cNvSpPr>
            <a:spLocks noGrp="1"/>
          </p:cNvSpPr>
          <p:nvPr>
            <p:ph type="title"/>
          </p:nvPr>
        </p:nvSpPr>
        <p:spPr/>
        <p:txBody>
          <a:bodyPr/>
          <a:p>
            <a:r>
              <a:rPr dirty="0" lang="en-US" smtClean="0"/>
              <a:t>Continuation of Business Communication Shapes</a:t>
            </a:r>
            <a:endParaRPr dirty="0" lang="en-US"/>
          </a:p>
        </p:txBody>
      </p:sp>
      <p:sp>
        <p:nvSpPr>
          <p:cNvPr id="1048649" name="Content Placeholder 2"/>
          <p:cNvSpPr>
            <a:spLocks noGrp="1"/>
          </p:cNvSpPr>
          <p:nvPr>
            <p:ph idx="1"/>
          </p:nvPr>
        </p:nvSpPr>
        <p:spPr/>
        <p:txBody>
          <a:bodyPr/>
          <a:p>
            <a:r>
              <a:rPr dirty="0" lang="en-US" smtClean="0"/>
              <a:t>5. Business reports that brings and recommends changes 			</a:t>
            </a:r>
            <a:r>
              <a:rPr dirty="0" sz="1100" i="1" lang="en-US" smtClean="0"/>
              <a:t>Source: Google</a:t>
            </a:r>
          </a:p>
          <a:p>
            <a:r>
              <a:rPr dirty="0" lang="en-US" smtClean="0"/>
              <a:t>6. Business proposals that get approved </a:t>
            </a:r>
          </a:p>
          <a:p>
            <a:r>
              <a:rPr dirty="0" lang="en-US" smtClean="0"/>
              <a:t>7. Presentation that will attract contract to the organization</a:t>
            </a:r>
          </a:p>
          <a:p>
            <a:r>
              <a:rPr dirty="0" lang="en-US" smtClean="0"/>
              <a:t>8. A speech that will get applause </a:t>
            </a:r>
          </a:p>
          <a:p>
            <a:r>
              <a:rPr dirty="0" lang="en-US" smtClean="0"/>
              <a:t>9. Resume that attracts the attention of employer and gets the interview </a:t>
            </a:r>
          </a:p>
          <a:p>
            <a:r>
              <a:rPr dirty="0" lang="en-US" smtClean="0"/>
              <a:t>Business writer must, therefore, grasp the skills of an effective business writing </a:t>
            </a:r>
            <a:endParaRPr dirty="0" lang="en-US"/>
          </a:p>
        </p:txBody>
      </p:sp>
      <p:pic>
        <p:nvPicPr>
          <p:cNvPr id="2097157" name="Picture 3"/>
          <p:cNvPicPr>
            <a:picLocks noChangeAspect="1"/>
          </p:cNvPicPr>
          <p:nvPr/>
        </p:nvPicPr>
        <p:blipFill>
          <a:blip xmlns:r="http://schemas.openxmlformats.org/officeDocument/2006/relationships" r:embed="rId1"/>
          <a:stretch>
            <a:fillRect/>
          </a:stretch>
        </p:blipFill>
        <p:spPr>
          <a:xfrm>
            <a:off x="6959601" y="533400"/>
            <a:ext cx="2184400" cy="1743075"/>
          </a:xfrm>
          <a:prstGeom prst="rect"/>
        </p:spPr>
      </p:pic>
    </p:spTree>
  </p:cSld>
  <p:clrMapOvr>
    <a:masterClrMapping/>
  </p:clrMapOvr>
</p:sld>
</file>

<file path=ppt/theme/theme1.xml><?xml version="1.0" encoding="utf-8"?>
<a:theme xmlns:a="http://schemas.openxmlformats.org/drawingml/2006/main" name="Layers design template">
  <a:themeElements>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fontScheme name="Office Theme">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Office Theme 1">
        <a:dk1>
          <a:srgbClr val="993300"/>
        </a:dk1>
        <a:lt1>
          <a:srgbClr val="CCCCCC"/>
        </a:lt1>
        <a:dk2>
          <a:srgbClr val="000000"/>
        </a:dk2>
        <a:lt2>
          <a:srgbClr val="FFFFFF"/>
        </a:lt2>
        <a:accent1>
          <a:srgbClr val="576F2B"/>
        </a:accent1>
        <a:accent2>
          <a:srgbClr val="666699"/>
        </a:accent2>
        <a:accent3>
          <a:srgbClr val="AAAAAA"/>
        </a:accent3>
        <a:accent4>
          <a:srgbClr val="AEAEAE"/>
        </a:accent4>
        <a:accent5>
          <a:srgbClr val="B4BBAC"/>
        </a:accent5>
        <a:accent6>
          <a:srgbClr val="5C5C8A"/>
        </a:accent6>
        <a:hlink>
          <a:srgbClr val="993300"/>
        </a:hlink>
        <a:folHlink>
          <a:srgbClr val="CC9900"/>
        </a:folHlink>
      </a:clrScheme>
      <a:clrMap bg1="dk2" tx1="lt1" bg2="dk1" tx2="lt2" accent1="accent1" accent2="accent2" accent3="accent3" accent4="accent4" accent5="accent5" accent6="accent6" hlink="hlink" folHlink="folHlink"/>
    </a:extraClrScheme>
    <a:extraClrScheme>
      <a:clrScheme name="Office Theme 2">
        <a:dk1>
          <a:srgbClr val="993300"/>
        </a:dk1>
        <a:lt1>
          <a:srgbClr val="CCCCCC"/>
        </a:lt1>
        <a:dk2>
          <a:srgbClr val="330000"/>
        </a:dk2>
        <a:lt2>
          <a:srgbClr val="FFFFFF"/>
        </a:lt2>
        <a:accent1>
          <a:srgbClr val="996633"/>
        </a:accent1>
        <a:accent2>
          <a:srgbClr val="FF0000"/>
        </a:accent2>
        <a:accent3>
          <a:srgbClr val="ADAAAA"/>
        </a:accent3>
        <a:accent4>
          <a:srgbClr val="AEAEAE"/>
        </a:accent4>
        <a:accent5>
          <a:srgbClr val="CAB8AD"/>
        </a:accent5>
        <a:accent6>
          <a:srgbClr val="E70000"/>
        </a:accent6>
        <a:hlink>
          <a:srgbClr val="FF3300"/>
        </a:hlink>
        <a:folHlink>
          <a:srgbClr val="CC9933"/>
        </a:folHlink>
      </a:clrScheme>
      <a:clrMap bg1="dk2" tx1="lt1" bg2="dk1" tx2="lt2" accent1="accent1" accent2="accent2" accent3="accent3" accent4="accent4" accent5="accent5" accent6="accent6" hlink="hlink" folHlink="folHlink"/>
    </a:extraClrScheme>
    <a:extraClrScheme>
      <a:clrScheme name="Office Theme 3">
        <a:dk1>
          <a:srgbClr val="79788A"/>
        </a:dk1>
        <a:lt1>
          <a:srgbClr val="FFFFFF"/>
        </a:lt1>
        <a:dk2>
          <a:srgbClr val="21203C"/>
        </a:dk2>
        <a:lt2>
          <a:srgbClr val="FFFFCC"/>
        </a:lt2>
        <a:accent1>
          <a:srgbClr val="476077"/>
        </a:accent1>
        <a:accent2>
          <a:srgbClr val="676C5A"/>
        </a:accent2>
        <a:accent3>
          <a:srgbClr val="ABABAF"/>
        </a:accent3>
        <a:accent4>
          <a:srgbClr val="DADADA"/>
        </a:accent4>
        <a:accent5>
          <a:srgbClr val="B1B6BD"/>
        </a:accent5>
        <a:accent6>
          <a:srgbClr val="5D6151"/>
        </a:accent6>
        <a:hlink>
          <a:srgbClr val="666699"/>
        </a:hlink>
        <a:folHlink>
          <a:srgbClr val="8CB0A2"/>
        </a:folHlink>
      </a:clrScheme>
      <a:clrMap bg1="dk2" tx1="lt1" bg2="dk1" tx2="lt2" accent1="accent1" accent2="accent2" accent3="accent3" accent4="accent4" accent5="accent5" accent6="accent6" hlink="hlink" folHlink="folHlink"/>
    </a:extraClrScheme>
    <a:extraClrScheme>
      <a:clrScheme name="Office Theme 4">
        <a:dk1>
          <a:srgbClr val="455B41"/>
        </a:dk1>
        <a:lt1>
          <a:srgbClr val="FFFFCC"/>
        </a:lt1>
        <a:dk2>
          <a:srgbClr val="79A994"/>
        </a:dk2>
        <a:lt2>
          <a:srgbClr val="FFFFCC"/>
        </a:lt2>
        <a:accent1>
          <a:srgbClr val="517087"/>
        </a:accent1>
        <a:accent2>
          <a:srgbClr val="666699"/>
        </a:accent2>
        <a:accent3>
          <a:srgbClr val="BED1C8"/>
        </a:accent3>
        <a:accent4>
          <a:srgbClr val="DADAAE"/>
        </a:accent4>
        <a:accent5>
          <a:srgbClr val="B3BBC3"/>
        </a:accent5>
        <a:accent6>
          <a:srgbClr val="5C5C8A"/>
        </a:accent6>
        <a:hlink>
          <a:srgbClr val="993300"/>
        </a:hlink>
        <a:folHlink>
          <a:srgbClr val="A4AF6B"/>
        </a:folHlink>
      </a:clrScheme>
      <a:clrMap bg1="dk2" tx1="lt1" bg2="dk1" tx2="lt2" accent1="accent1" accent2="accent2" accent3="accent3" accent4="accent4" accent5="accent5" accent6="accent6" hlink="hlink" folHlink="folHlink"/>
    </a:extraClrScheme>
    <a:extraClrScheme>
      <a:clrScheme name="Office Theme 5">
        <a:dk1>
          <a:srgbClr val="330000"/>
        </a:dk1>
        <a:lt1>
          <a:srgbClr val="FF9900"/>
        </a:lt1>
        <a:dk2>
          <a:srgbClr val="FFFFFF"/>
        </a:dk2>
        <a:lt2>
          <a:srgbClr val="8B3111"/>
        </a:lt2>
        <a:accent1>
          <a:srgbClr val="DD6D07"/>
        </a:accent1>
        <a:accent2>
          <a:srgbClr val="CC9900"/>
        </a:accent2>
        <a:accent3>
          <a:srgbClr val="FFCAAA"/>
        </a:accent3>
        <a:accent4>
          <a:srgbClr val="2A0000"/>
        </a:accent4>
        <a:accent5>
          <a:srgbClr val="EBBAAA"/>
        </a:accent5>
        <a:accent6>
          <a:srgbClr val="B98A00"/>
        </a:accent6>
        <a:hlink>
          <a:srgbClr val="CC3300"/>
        </a:hlink>
        <a:folHlink>
          <a:srgbClr val="CCCC66"/>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E1"/>
        </a:lt1>
        <a:dk2>
          <a:srgbClr val="330033"/>
        </a:dk2>
        <a:lt2>
          <a:srgbClr val="330033"/>
        </a:lt2>
        <a:accent1>
          <a:srgbClr val="CCCC99"/>
        </a:accent1>
        <a:accent2>
          <a:srgbClr val="FF0000"/>
        </a:accent2>
        <a:accent3>
          <a:srgbClr val="FFFFEE"/>
        </a:accent3>
        <a:accent4>
          <a:srgbClr val="000000"/>
        </a:accent4>
        <a:accent5>
          <a:srgbClr val="E2E2CA"/>
        </a:accent5>
        <a:accent6>
          <a:srgbClr val="E70000"/>
        </a:accent6>
        <a:hlink>
          <a:srgbClr val="990033"/>
        </a:hlink>
        <a:folHlink>
          <a:srgbClr val="B2B2B2"/>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91411"/>
        </a:lt2>
        <a:accent1>
          <a:srgbClr val="4F917E"/>
        </a:accent1>
        <a:accent2>
          <a:srgbClr val="CC9900"/>
        </a:accent2>
        <a:accent3>
          <a:srgbClr val="FFFFFF"/>
        </a:accent3>
        <a:accent4>
          <a:srgbClr val="000000"/>
        </a:accent4>
        <a:accent5>
          <a:srgbClr val="B2C7C0"/>
        </a:accent5>
        <a:accent6>
          <a:srgbClr val="B98A00"/>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8">
        <a:dk1>
          <a:srgbClr val="000000"/>
        </a:dk1>
        <a:lt1>
          <a:srgbClr val="FFFFFF"/>
        </a:lt1>
        <a:dk2>
          <a:srgbClr val="CC0000"/>
        </a:dk2>
        <a:lt2>
          <a:srgbClr val="999966"/>
        </a:lt2>
        <a:accent1>
          <a:srgbClr val="CCCCCC"/>
        </a:accent1>
        <a:accent2>
          <a:srgbClr val="CCCC66"/>
        </a:accent2>
        <a:accent3>
          <a:srgbClr val="FFFFFF"/>
        </a:accent3>
        <a:accent4>
          <a:srgbClr val="000000"/>
        </a:accent4>
        <a:accent5>
          <a:srgbClr val="E2E2E2"/>
        </a:accent5>
        <a:accent6>
          <a:srgbClr val="B9B95C"/>
        </a:accent6>
        <a:hlink>
          <a:srgbClr val="666699"/>
        </a:hlink>
        <a:folHlink>
          <a:srgbClr val="CCCC99"/>
        </a:folHlink>
      </a:clrScheme>
      <a:clrMap bg1="lt1" tx1="dk1" bg2="lt2" tx2="dk2" accent1="accent1" accent2="accent2" accent3="accent3" accent4="accent4" accent5="accent5" accent6="accent6" hlink="hlink" folHlink="folHlink"/>
    </a:extraClrScheme>
    <a:extraClrScheme>
      <a:clrScheme name="Office Theme 9">
        <a:dk1>
          <a:srgbClr val="000000"/>
        </a:dk1>
        <a:lt1>
          <a:srgbClr val="FFFFFF"/>
        </a:lt1>
        <a:dk2>
          <a:srgbClr val="FF0000"/>
        </a:dk2>
        <a:lt2>
          <a:srgbClr val="009999"/>
        </a:lt2>
        <a:accent1>
          <a:srgbClr val="C7B505"/>
        </a:accent1>
        <a:accent2>
          <a:srgbClr val="FFFF66"/>
        </a:accent2>
        <a:accent3>
          <a:srgbClr val="FFFFFF"/>
        </a:accent3>
        <a:accent4>
          <a:srgbClr val="000000"/>
        </a:accent4>
        <a:accent5>
          <a:srgbClr val="E0D7AA"/>
        </a:accent5>
        <a:accent6>
          <a:srgbClr val="E7E75C"/>
        </a:accent6>
        <a:hlink>
          <a:srgbClr val="5A84D8"/>
        </a:hlink>
        <a:folHlink>
          <a:srgbClr val="A0C6BA"/>
        </a:folHlink>
      </a:clrScheme>
      <a:clrMap bg1="lt1" tx1="dk1" bg2="lt2" tx2="dk2" accent1="accent1" accent2="accent2" accent3="accent3" accent4="accent4" accent5="accent5" accent6="accent6" hlink="hlink" folHlink="folHlink"/>
    </a:extraClrScheme>
    <a:extraClrScheme>
      <a:clrScheme name="Office Theme 10">
        <a:dk1>
          <a:srgbClr val="000000"/>
        </a:dk1>
        <a:lt1>
          <a:srgbClr val="FFFFFF"/>
        </a:lt1>
        <a:dk2>
          <a:srgbClr val="660033"/>
        </a:dk2>
        <a:lt2>
          <a:srgbClr val="666699"/>
        </a:lt2>
        <a:accent1>
          <a:srgbClr val="95A3D1"/>
        </a:accent1>
        <a:accent2>
          <a:srgbClr val="FFFF66"/>
        </a:accent2>
        <a:accent3>
          <a:srgbClr val="FFFFFF"/>
        </a:accent3>
        <a:accent4>
          <a:srgbClr val="000000"/>
        </a:accent4>
        <a:accent5>
          <a:srgbClr val="C8CEE5"/>
        </a:accent5>
        <a:accent6>
          <a:srgbClr val="E7E75C"/>
        </a:accent6>
        <a:hlink>
          <a:srgbClr val="5A84D8"/>
        </a:hlink>
        <a:folHlink>
          <a:srgbClr val="CCCC9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itle>Writing Well for Business Success</dc:title>
  <dc:creator>acer</dc:creator>
  <cp:lastModifiedBy>acer</cp:lastModifiedBy>
  <dcterms:created xsi:type="dcterms:W3CDTF">2020-10-05T02:43:16Z</dcterms:created>
  <dcterms:modified xsi:type="dcterms:W3CDTF">2020-10-05T16:06:05Z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TC102037771033</vt:lpwstr>
  </property>
</Properties>
</file>